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57" r:id="rId5"/>
    <p:sldId id="352" r:id="rId6"/>
    <p:sldId id="346" r:id="rId7"/>
    <p:sldId id="345" r:id="rId8"/>
    <p:sldId id="347" r:id="rId9"/>
    <p:sldId id="348" r:id="rId10"/>
    <p:sldId id="349" r:id="rId11"/>
    <p:sldId id="350" r:id="rId12"/>
    <p:sldId id="351" r:id="rId13"/>
    <p:sldId id="269" r:id="rId14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E56"/>
    <a:srgbClr val="55A9CF"/>
    <a:srgbClr val="4591BF"/>
    <a:srgbClr val="4E96C2"/>
    <a:srgbClr val="1A183E"/>
    <a:srgbClr val="89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25D41D-FF15-D170-4CE8-30A765D2AD40}" v="4" dt="2026-02-16T08:38:58.3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1476" y="3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6EB458D-3376-CB46-B461-E52476985B3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F864A3-2B0E-D2DB-C8EB-E85BF1D5333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C060BA-C68D-4674-A9A1-AAD5D3570FA2}" type="datetimeFigureOut">
              <a:rPr lang="nl-BE" smtClean="0"/>
              <a:t>25/03/2026</a:t>
            </a:fld>
            <a:endParaRPr lang="nl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B7AE06-6EEE-28B0-6315-15FB6F164D8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7A80EE-8C39-F5DC-1F0B-637B42119C0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FE747-0457-4378-BE00-3CE4307B3957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613302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C6AF-151C-47EC-AF91-BCBE34F2586D}" type="datetimeFigureOut">
              <a:rPr lang="nl-BE" smtClean="0"/>
              <a:t>25/03/2026</a:t>
            </a:fld>
            <a:endParaRPr lang="nl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33EDCE-CC8E-490A-B0AF-0485959FFB39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02589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troscreen for l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ED5B27-55F7-724E-8B45-AA5AAB007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C71E2-5A12-4D9C-8088-CAA008B88472}" type="datetime8">
              <a:rPr lang="en-BE" smtClean="0"/>
              <a:t>25/03/2026 13:08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E7BDF4-55DA-7C40-95B8-7EA499D7E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7811B4-8FE1-5F44-8D05-4A88F62F3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4D76F-E98B-8C40-B24E-DBA088A9CE8A}" type="slidenum">
              <a:rPr lang="fr-FR" smtClean="0"/>
              <a:t>‹#›</a:t>
            </a:fld>
            <a:endParaRPr lang="fr-FR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5F6C448-6586-834C-9B17-D15F58B9BB1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261257"/>
            <a:ext cx="12192000" cy="7119257"/>
          </a:xfrm>
          <a:solidFill>
            <a:schemeClr val="bg1"/>
          </a:solidFill>
        </p:spPr>
        <p:txBody>
          <a:bodyPr tIns="72000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GB" noProof="0"/>
              <a:t>Click the white surface  -&gt; Insert  -&gt; Picture (light)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C60286E-C4A4-5343-86AD-AE3D28F314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04170" y="2784268"/>
            <a:ext cx="4383660" cy="1289464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GB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162888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creen - Light Blu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7AE40-46DE-4946-9D3C-489266BCB0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45038" y="1736726"/>
            <a:ext cx="5569525" cy="2852737"/>
          </a:xfrm>
          <a:noFill/>
        </p:spPr>
        <p:txBody>
          <a:bodyPr anchor="b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/>
              <a:t>Title of the chapter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83B1BF-C00A-9445-83BF-5E70D95ACA6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45038" y="4589464"/>
            <a:ext cx="5569525" cy="98006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Subtitle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67F5877-23E7-3840-B406-F2E71B4676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45038" y="379413"/>
            <a:ext cx="4340001" cy="104616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Chapter ##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8CEEA23A-392D-964A-B7FE-742FB2C735F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947065" y="0"/>
            <a:ext cx="5244935" cy="6858000"/>
          </a:xfrm>
          <a:solidFill>
            <a:schemeClr val="bg1">
              <a:lumMod val="95000"/>
            </a:schemeClr>
          </a:solidFill>
        </p:spPr>
        <p:txBody>
          <a:bodyPr tIns="32400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GB"/>
              <a:t>Click icon to insert a picture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FD7109-2CC1-4297-3123-34263F1CCF44}"/>
              </a:ext>
            </a:extLst>
          </p:cNvPr>
          <p:cNvSpPr txBox="1"/>
          <p:nvPr/>
        </p:nvSpPr>
        <p:spPr>
          <a:xfrm>
            <a:off x="538480" y="711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spcBef>
                <a:spcPts val="600"/>
              </a:spcBef>
            </a:pPr>
            <a:endParaRPr lang="en-GB" err="1">
              <a:solidFill>
                <a:schemeClr val="accent1"/>
              </a:solidFill>
            </a:endParaRPr>
          </a:p>
        </p:txBody>
      </p:sp>
      <p:sp>
        <p:nvSpPr>
          <p:cNvPr id="7" name="Slide Number Placeholder 19">
            <a:extLst>
              <a:ext uri="{FF2B5EF4-FFF2-40B4-BE49-F238E27FC236}">
                <a16:creationId xmlns:a16="http://schemas.microsoft.com/office/drawing/2014/main" id="{D4DABC46-7A6E-1584-3FCC-41789CDC98D7}"/>
              </a:ext>
            </a:extLst>
          </p:cNvPr>
          <p:cNvSpPr txBox="1">
            <a:spLocks/>
          </p:cNvSpPr>
          <p:nvPr userDrawn="1"/>
        </p:nvSpPr>
        <p:spPr>
          <a:xfrm>
            <a:off x="139149" y="6437088"/>
            <a:ext cx="6235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AB4D76F-E98B-8C40-B24E-DBA088A9CE8A}" type="slidenum">
              <a:rPr lang="fr-FR" sz="1200" smtClean="0">
                <a:solidFill>
                  <a:schemeClr val="bg1"/>
                </a:solidFill>
              </a:rPr>
              <a:pPr algn="l"/>
              <a:t>‹#›</a:t>
            </a:fld>
            <a:endParaRPr lang="fr-FR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2766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846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DD6ED-F8F1-144E-9BB9-DBCBA3837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8" y="234501"/>
            <a:ext cx="8538354" cy="881784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5B1B9-1D9F-1D44-9B82-9310CF8FA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157" y="1867194"/>
            <a:ext cx="10478905" cy="4147663"/>
          </a:xfrm>
        </p:spPr>
        <p:txBody>
          <a:bodyPr>
            <a:normAutofit/>
          </a:bodyPr>
          <a:lstStyle>
            <a:lvl1pPr marL="271463" indent="-271463">
              <a:spcBef>
                <a:spcPts val="700"/>
              </a:spcBef>
              <a:buClr>
                <a:schemeClr val="accent5"/>
              </a:buClr>
              <a:buFont typeface="Wingdings" pitchFamily="2" charset="2"/>
              <a:buChar char="§"/>
              <a:tabLst/>
              <a:defRPr sz="2000">
                <a:solidFill>
                  <a:schemeClr val="accent1"/>
                </a:solidFill>
              </a:defRPr>
            </a:lvl1pPr>
            <a:lvl2pPr marL="498475" indent="-227013">
              <a:spcBef>
                <a:spcPts val="700"/>
              </a:spcBef>
              <a:buClr>
                <a:schemeClr val="accent5"/>
              </a:buClr>
              <a:tabLst/>
              <a:defRPr sz="1800">
                <a:solidFill>
                  <a:schemeClr val="accent1"/>
                </a:solidFill>
              </a:defRPr>
            </a:lvl2pPr>
            <a:lvl3pPr marL="758825" indent="-225425">
              <a:spcBef>
                <a:spcPts val="700"/>
              </a:spcBef>
              <a:buClr>
                <a:schemeClr val="accent5"/>
              </a:buClr>
              <a:buFont typeface="System Font Regular"/>
              <a:buChar char="-"/>
              <a:tabLst/>
              <a:defRPr sz="1600">
                <a:solidFill>
                  <a:schemeClr val="accent1"/>
                </a:solidFill>
              </a:defRPr>
            </a:lvl3pPr>
            <a:lvl4pPr marL="984250" indent="-225425">
              <a:spcBef>
                <a:spcPts val="700"/>
              </a:spcBef>
              <a:buClr>
                <a:schemeClr val="accent5"/>
              </a:buClr>
              <a:buFont typeface="Courier New" panose="02070309020205020404" pitchFamily="49" charset="0"/>
              <a:buChar char="o"/>
              <a:tabLst/>
              <a:defRPr sz="1400">
                <a:solidFill>
                  <a:schemeClr val="accent1"/>
                </a:solidFill>
              </a:defRPr>
            </a:lvl4pPr>
            <a:lvl5pPr>
              <a:buClr>
                <a:schemeClr val="accent5"/>
              </a:buCl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EFED67C-E4C0-1A48-9582-F60B9FAA8AFB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033163" y="1138492"/>
            <a:ext cx="8110837" cy="558217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Subtitle</a:t>
            </a:r>
          </a:p>
        </p:txBody>
      </p:sp>
      <p:pic>
        <p:nvPicPr>
          <p:cNvPr id="7" name="Picture 6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1486F7FD-2968-E9EC-6A4F-C5F32B11E4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2000" y="6105697"/>
            <a:ext cx="1945646" cy="577219"/>
          </a:xfrm>
          <a:prstGeom prst="rect">
            <a:avLst/>
          </a:prstGeom>
        </p:spPr>
      </p:pic>
      <p:pic>
        <p:nvPicPr>
          <p:cNvPr id="15" name="Picture 14" descr="A green sign with white letters&#10;&#10;Description automatically generated">
            <a:extLst>
              <a:ext uri="{FF2B5EF4-FFF2-40B4-BE49-F238E27FC236}">
                <a16:creationId xmlns:a16="http://schemas.microsoft.com/office/drawing/2014/main" id="{A5A0D451-6436-27B0-B492-D1BF41E5D61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79658" y="6129206"/>
            <a:ext cx="1360600" cy="530201"/>
          </a:xfrm>
          <a:prstGeom prst="rect">
            <a:avLst/>
          </a:prstGeom>
        </p:spPr>
      </p:pic>
      <p:sp>
        <p:nvSpPr>
          <p:cNvPr id="8" name="Slide Number Placeholder 19">
            <a:extLst>
              <a:ext uri="{FF2B5EF4-FFF2-40B4-BE49-F238E27FC236}">
                <a16:creationId xmlns:a16="http://schemas.microsoft.com/office/drawing/2014/main" id="{2FEC0D16-A722-2383-48B9-BF0C8CD7CAEE}"/>
              </a:ext>
            </a:extLst>
          </p:cNvPr>
          <p:cNvSpPr txBox="1">
            <a:spLocks/>
          </p:cNvSpPr>
          <p:nvPr userDrawn="1"/>
        </p:nvSpPr>
        <p:spPr>
          <a:xfrm>
            <a:off x="11252111" y="6476844"/>
            <a:ext cx="811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B4D76F-E98B-8C40-B24E-DBA088A9CE8A}" type="slidenum">
              <a:rPr lang="fr-FR" sz="1200" smtClean="0"/>
              <a:pPr/>
              <a:t>‹#›</a:t>
            </a:fld>
            <a:endParaRPr lang="fr-FR"/>
          </a:p>
        </p:txBody>
      </p:sp>
      <p:pic>
        <p:nvPicPr>
          <p:cNvPr id="4" name="Picture 3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DCB26241-21E8-FD8D-60FC-CA1E1813F1D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32192" y="6184466"/>
            <a:ext cx="1427808" cy="41968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541BC39-EE95-40F5-2E6D-B25D0C3BA794}"/>
              </a:ext>
            </a:extLst>
          </p:cNvPr>
          <p:cNvSpPr txBox="1"/>
          <p:nvPr userDrawn="1"/>
        </p:nvSpPr>
        <p:spPr>
          <a:xfrm>
            <a:off x="4734321" y="6234814"/>
            <a:ext cx="3076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nl-BE">
                <a:solidFill>
                  <a:srgbClr val="002E56"/>
                </a:solidFill>
              </a:rPr>
              <a:t>CONFIDENTIAL</a:t>
            </a:r>
            <a:endParaRPr lang="nl-BE" dirty="0" err="1">
              <a:solidFill>
                <a:srgbClr val="002E5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0033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1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, 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DD6ED-F8F1-144E-9BB9-DBCBA3837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8" y="234501"/>
            <a:ext cx="8538354" cy="881784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5B1B9-1D9F-1D44-9B82-9310CF8FA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159" y="1867194"/>
            <a:ext cx="5605148" cy="4147663"/>
          </a:xfrm>
        </p:spPr>
        <p:txBody>
          <a:bodyPr>
            <a:normAutofit/>
          </a:bodyPr>
          <a:lstStyle>
            <a:lvl1pPr marL="271463" indent="-271463">
              <a:spcBef>
                <a:spcPts val="700"/>
              </a:spcBef>
              <a:buClr>
                <a:schemeClr val="accent5"/>
              </a:buClr>
              <a:buFont typeface="Wingdings" pitchFamily="2" charset="2"/>
              <a:buChar char="§"/>
              <a:tabLst/>
              <a:defRPr sz="2000">
                <a:solidFill>
                  <a:schemeClr val="accent1"/>
                </a:solidFill>
              </a:defRPr>
            </a:lvl1pPr>
            <a:lvl2pPr marL="498475" indent="-227013">
              <a:spcBef>
                <a:spcPts val="700"/>
              </a:spcBef>
              <a:buClr>
                <a:schemeClr val="accent5"/>
              </a:buClr>
              <a:tabLst/>
              <a:defRPr sz="1800">
                <a:solidFill>
                  <a:schemeClr val="accent1"/>
                </a:solidFill>
              </a:defRPr>
            </a:lvl2pPr>
            <a:lvl3pPr marL="758825" indent="-225425">
              <a:spcBef>
                <a:spcPts val="700"/>
              </a:spcBef>
              <a:buClr>
                <a:schemeClr val="accent5"/>
              </a:buClr>
              <a:buFont typeface="System Font Regular"/>
              <a:buChar char="-"/>
              <a:tabLst/>
              <a:defRPr sz="1600">
                <a:solidFill>
                  <a:schemeClr val="accent1"/>
                </a:solidFill>
              </a:defRPr>
            </a:lvl3pPr>
            <a:lvl4pPr marL="984250" indent="-225425">
              <a:spcBef>
                <a:spcPts val="700"/>
              </a:spcBef>
              <a:buClr>
                <a:schemeClr val="accent5"/>
              </a:buClr>
              <a:buFont typeface="Courier New" panose="02070309020205020404" pitchFamily="49" charset="0"/>
              <a:buChar char="o"/>
              <a:tabLst/>
              <a:defRPr sz="1400">
                <a:solidFill>
                  <a:schemeClr val="accent1"/>
                </a:solidFill>
              </a:defRPr>
            </a:lvl4pPr>
            <a:lvl5pPr>
              <a:buClr>
                <a:schemeClr val="accent5"/>
              </a:buCl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EFED67C-E4C0-1A48-9582-F60B9FAA8AFB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033163" y="1138492"/>
            <a:ext cx="8110837" cy="558217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Subtitle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BD46833D-AA8A-8D4F-8006-40B94213F4D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947065" y="1960775"/>
            <a:ext cx="5244935" cy="4054082"/>
          </a:xfrm>
          <a:solidFill>
            <a:schemeClr val="bg1">
              <a:lumMod val="95000"/>
            </a:schemeClr>
          </a:solidFill>
        </p:spPr>
        <p:txBody>
          <a:bodyPr tIns="32400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GB"/>
              <a:t>Click icon to insert a picture</a:t>
            </a:r>
          </a:p>
        </p:txBody>
      </p:sp>
      <p:pic>
        <p:nvPicPr>
          <p:cNvPr id="17" name="Picture 16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25201962-E368-5781-F3B4-E35F9E2A96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2000" y="6105697"/>
            <a:ext cx="1945646" cy="577219"/>
          </a:xfrm>
          <a:prstGeom prst="rect">
            <a:avLst/>
          </a:prstGeom>
        </p:spPr>
      </p:pic>
      <p:pic>
        <p:nvPicPr>
          <p:cNvPr id="7" name="Picture 6" descr="A green sign with white letters&#10;&#10;Description automatically generated">
            <a:extLst>
              <a:ext uri="{FF2B5EF4-FFF2-40B4-BE49-F238E27FC236}">
                <a16:creationId xmlns:a16="http://schemas.microsoft.com/office/drawing/2014/main" id="{6A045C57-7177-5C2E-AE13-606055D876B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79658" y="6129206"/>
            <a:ext cx="1360600" cy="530201"/>
          </a:xfrm>
          <a:prstGeom prst="rect">
            <a:avLst/>
          </a:prstGeom>
        </p:spPr>
      </p:pic>
      <p:sp>
        <p:nvSpPr>
          <p:cNvPr id="8" name="Slide Number Placeholder 19">
            <a:extLst>
              <a:ext uri="{FF2B5EF4-FFF2-40B4-BE49-F238E27FC236}">
                <a16:creationId xmlns:a16="http://schemas.microsoft.com/office/drawing/2014/main" id="{0814061A-C3A8-FB2A-0A55-933A930753E1}"/>
              </a:ext>
            </a:extLst>
          </p:cNvPr>
          <p:cNvSpPr txBox="1">
            <a:spLocks/>
          </p:cNvSpPr>
          <p:nvPr userDrawn="1"/>
        </p:nvSpPr>
        <p:spPr>
          <a:xfrm>
            <a:off x="11252111" y="6476844"/>
            <a:ext cx="811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B4D76F-E98B-8C40-B24E-DBA088A9CE8A}" type="slidenum">
              <a:rPr lang="fr-FR" sz="1200" smtClean="0"/>
              <a:pPr/>
              <a:t>‹#›</a:t>
            </a:fld>
            <a:endParaRPr lang="fr-FR"/>
          </a:p>
        </p:txBody>
      </p:sp>
      <p:pic>
        <p:nvPicPr>
          <p:cNvPr id="4" name="Picture 3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459B3162-8AC3-7025-E405-6B2579D8520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32192" y="6184466"/>
            <a:ext cx="1427808" cy="41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3688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1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, Text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DD6ED-F8F1-144E-9BB9-DBCBA3837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8" y="234501"/>
            <a:ext cx="8538354" cy="881784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5B1B9-1D9F-1D44-9B82-9310CF8FA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159" y="1867194"/>
            <a:ext cx="6312186" cy="4147663"/>
          </a:xfrm>
        </p:spPr>
        <p:txBody>
          <a:bodyPr>
            <a:normAutofit/>
          </a:bodyPr>
          <a:lstStyle>
            <a:lvl1pPr marL="271463" indent="-271463">
              <a:spcBef>
                <a:spcPts val="700"/>
              </a:spcBef>
              <a:buClr>
                <a:schemeClr val="accent5"/>
              </a:buClr>
              <a:buFont typeface="Wingdings" pitchFamily="2" charset="2"/>
              <a:buChar char="§"/>
              <a:tabLst/>
              <a:defRPr sz="2000">
                <a:solidFill>
                  <a:schemeClr val="accent1"/>
                </a:solidFill>
              </a:defRPr>
            </a:lvl1pPr>
            <a:lvl2pPr marL="498475" indent="-227013">
              <a:spcBef>
                <a:spcPts val="700"/>
              </a:spcBef>
              <a:buClr>
                <a:schemeClr val="accent5"/>
              </a:buClr>
              <a:tabLst/>
              <a:defRPr sz="1800">
                <a:solidFill>
                  <a:schemeClr val="accent1"/>
                </a:solidFill>
              </a:defRPr>
            </a:lvl2pPr>
            <a:lvl3pPr marL="758825" indent="-225425">
              <a:spcBef>
                <a:spcPts val="700"/>
              </a:spcBef>
              <a:buClr>
                <a:schemeClr val="accent5"/>
              </a:buClr>
              <a:buFont typeface="System Font Regular"/>
              <a:buChar char="-"/>
              <a:tabLst/>
              <a:defRPr sz="1600">
                <a:solidFill>
                  <a:schemeClr val="accent1"/>
                </a:solidFill>
              </a:defRPr>
            </a:lvl3pPr>
            <a:lvl4pPr marL="984250" indent="-225425">
              <a:spcBef>
                <a:spcPts val="700"/>
              </a:spcBef>
              <a:buClr>
                <a:schemeClr val="accent5"/>
              </a:buClr>
              <a:buFont typeface="Courier New" panose="02070309020205020404" pitchFamily="49" charset="0"/>
              <a:buChar char="o"/>
              <a:tabLst/>
              <a:defRPr sz="1400">
                <a:solidFill>
                  <a:schemeClr val="accent1"/>
                </a:solidFill>
              </a:defRPr>
            </a:lvl4pPr>
            <a:lvl5pPr>
              <a:buClr>
                <a:schemeClr val="accent5"/>
              </a:buCl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EFED67C-E4C0-1A48-9582-F60B9FAA8AFB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033163" y="1138492"/>
            <a:ext cx="8110837" cy="558217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Subtitle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BD46833D-AA8A-8D4F-8006-40B94213F4D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666892" y="1960774"/>
            <a:ext cx="4525108" cy="1944000"/>
          </a:xfrm>
          <a:solidFill>
            <a:schemeClr val="bg1">
              <a:lumMod val="95000"/>
            </a:schemeClr>
          </a:solidFill>
        </p:spPr>
        <p:txBody>
          <a:bodyPr tIns="32400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GB"/>
              <a:t>Click icon to insert a 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1C466C9B-088D-8D45-9C71-61166198234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666891" y="4092918"/>
            <a:ext cx="4525108" cy="1944000"/>
          </a:xfrm>
          <a:solidFill>
            <a:schemeClr val="bg1">
              <a:lumMod val="95000"/>
            </a:schemeClr>
          </a:solidFill>
        </p:spPr>
        <p:txBody>
          <a:bodyPr tIns="32400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GB"/>
              <a:t>Click icon to insert a picture</a:t>
            </a:r>
          </a:p>
        </p:txBody>
      </p:sp>
      <p:pic>
        <p:nvPicPr>
          <p:cNvPr id="18" name="Picture 17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9E2D2B26-F083-6291-526B-CA83B251FC2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2000" y="6105697"/>
            <a:ext cx="1945646" cy="577219"/>
          </a:xfrm>
          <a:prstGeom prst="rect">
            <a:avLst/>
          </a:prstGeom>
        </p:spPr>
      </p:pic>
      <p:pic>
        <p:nvPicPr>
          <p:cNvPr id="7" name="Picture 6" descr="A green sign with white letters&#10;&#10;Description automatically generated">
            <a:extLst>
              <a:ext uri="{FF2B5EF4-FFF2-40B4-BE49-F238E27FC236}">
                <a16:creationId xmlns:a16="http://schemas.microsoft.com/office/drawing/2014/main" id="{E71BC63C-ABE7-6BC7-254F-80DE5312B4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79658" y="6129206"/>
            <a:ext cx="1360600" cy="530201"/>
          </a:xfrm>
          <a:prstGeom prst="rect">
            <a:avLst/>
          </a:prstGeom>
        </p:spPr>
      </p:pic>
      <p:sp>
        <p:nvSpPr>
          <p:cNvPr id="8" name="Slide Number Placeholder 19">
            <a:extLst>
              <a:ext uri="{FF2B5EF4-FFF2-40B4-BE49-F238E27FC236}">
                <a16:creationId xmlns:a16="http://schemas.microsoft.com/office/drawing/2014/main" id="{C3E09E1F-1713-FE95-7BF8-B93585867C51}"/>
              </a:ext>
            </a:extLst>
          </p:cNvPr>
          <p:cNvSpPr txBox="1">
            <a:spLocks/>
          </p:cNvSpPr>
          <p:nvPr userDrawn="1"/>
        </p:nvSpPr>
        <p:spPr>
          <a:xfrm>
            <a:off x="11252111" y="6476844"/>
            <a:ext cx="811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B4D76F-E98B-8C40-B24E-DBA088A9CE8A}" type="slidenum">
              <a:rPr lang="fr-FR" sz="1200" smtClean="0"/>
              <a:pPr/>
              <a:t>‹#›</a:t>
            </a:fld>
            <a:endParaRPr lang="fr-FR"/>
          </a:p>
        </p:txBody>
      </p:sp>
      <p:pic>
        <p:nvPicPr>
          <p:cNvPr id="4" name="Picture 3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FDD011B7-77A0-17C5-5836-855768DA73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32192" y="6184466"/>
            <a:ext cx="1427808" cy="41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8212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1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DD6ED-F8F1-144E-9BB9-DBCBA3837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8" y="234501"/>
            <a:ext cx="8538354" cy="881784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5B1B9-1D9F-1D44-9B82-9310CF8FA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158" y="1867194"/>
            <a:ext cx="4808843" cy="4147663"/>
          </a:xfrm>
        </p:spPr>
        <p:txBody>
          <a:bodyPr>
            <a:normAutofit/>
          </a:bodyPr>
          <a:lstStyle>
            <a:lvl1pPr marL="271463" indent="-271463">
              <a:spcBef>
                <a:spcPts val="700"/>
              </a:spcBef>
              <a:buClr>
                <a:schemeClr val="accent5"/>
              </a:buClr>
              <a:buFont typeface="Wingdings" pitchFamily="2" charset="2"/>
              <a:buChar char="§"/>
              <a:tabLst/>
              <a:defRPr sz="2000">
                <a:solidFill>
                  <a:schemeClr val="accent1"/>
                </a:solidFill>
              </a:defRPr>
            </a:lvl1pPr>
            <a:lvl2pPr marL="498475" indent="-227013">
              <a:spcBef>
                <a:spcPts val="700"/>
              </a:spcBef>
              <a:buClr>
                <a:schemeClr val="accent5"/>
              </a:buClr>
              <a:tabLst/>
              <a:defRPr sz="1800">
                <a:solidFill>
                  <a:schemeClr val="accent1"/>
                </a:solidFill>
              </a:defRPr>
            </a:lvl2pPr>
            <a:lvl3pPr marL="758825" indent="-225425">
              <a:spcBef>
                <a:spcPts val="700"/>
              </a:spcBef>
              <a:buClr>
                <a:schemeClr val="accent5"/>
              </a:buClr>
              <a:buFont typeface="System Font Regular"/>
              <a:buChar char="-"/>
              <a:tabLst/>
              <a:defRPr sz="1600">
                <a:solidFill>
                  <a:schemeClr val="accent1"/>
                </a:solidFill>
              </a:defRPr>
            </a:lvl3pPr>
            <a:lvl4pPr marL="984250" indent="-225425">
              <a:spcBef>
                <a:spcPts val="700"/>
              </a:spcBef>
              <a:buClr>
                <a:schemeClr val="accent5"/>
              </a:buClr>
              <a:buFont typeface="Courier New" panose="02070309020205020404" pitchFamily="49" charset="0"/>
              <a:buChar char="o"/>
              <a:tabLst/>
              <a:defRPr sz="1400">
                <a:solidFill>
                  <a:schemeClr val="accent1"/>
                </a:solidFill>
              </a:defRPr>
            </a:lvl4pPr>
            <a:lvl5pPr>
              <a:buClr>
                <a:schemeClr val="accent5"/>
              </a:buCl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EFED67C-E4C0-1A48-9582-F60B9FAA8AFB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033163" y="1138492"/>
            <a:ext cx="8110837" cy="558217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Subtitle</a:t>
            </a:r>
          </a:p>
        </p:txBody>
      </p:sp>
      <p:sp>
        <p:nvSpPr>
          <p:cNvPr id="10" name="Chart Placeholder 9">
            <a:extLst>
              <a:ext uri="{FF2B5EF4-FFF2-40B4-BE49-F238E27FC236}">
                <a16:creationId xmlns:a16="http://schemas.microsoft.com/office/drawing/2014/main" id="{E7869743-128B-654A-8DCE-DD71A42FBA70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6209881" y="1898650"/>
            <a:ext cx="5486819" cy="4116207"/>
          </a:xfrm>
        </p:spPr>
        <p:txBody>
          <a:bodyPr tIns="46800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GB"/>
              <a:t>Click icon to insert a chart</a:t>
            </a:r>
          </a:p>
        </p:txBody>
      </p:sp>
      <p:pic>
        <p:nvPicPr>
          <p:cNvPr id="17" name="Picture 16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847FB1BB-6003-8B4D-88BF-203062471A4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2000" y="6105697"/>
            <a:ext cx="1945646" cy="577219"/>
          </a:xfrm>
          <a:prstGeom prst="rect">
            <a:avLst/>
          </a:prstGeom>
        </p:spPr>
      </p:pic>
      <p:pic>
        <p:nvPicPr>
          <p:cNvPr id="7" name="Picture 6" descr="A green sign with white letters&#10;&#10;Description automatically generated">
            <a:extLst>
              <a:ext uri="{FF2B5EF4-FFF2-40B4-BE49-F238E27FC236}">
                <a16:creationId xmlns:a16="http://schemas.microsoft.com/office/drawing/2014/main" id="{2D5789C0-475B-6CCD-9B30-0DC83D6C591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79658" y="6129206"/>
            <a:ext cx="1360600" cy="530201"/>
          </a:xfrm>
          <a:prstGeom prst="rect">
            <a:avLst/>
          </a:prstGeom>
        </p:spPr>
      </p:pic>
      <p:sp>
        <p:nvSpPr>
          <p:cNvPr id="8" name="Slide Number Placeholder 19">
            <a:extLst>
              <a:ext uri="{FF2B5EF4-FFF2-40B4-BE49-F238E27FC236}">
                <a16:creationId xmlns:a16="http://schemas.microsoft.com/office/drawing/2014/main" id="{537289DC-0BF8-DA28-5540-947CD750D567}"/>
              </a:ext>
            </a:extLst>
          </p:cNvPr>
          <p:cNvSpPr txBox="1">
            <a:spLocks/>
          </p:cNvSpPr>
          <p:nvPr userDrawn="1"/>
        </p:nvSpPr>
        <p:spPr>
          <a:xfrm>
            <a:off x="11252111" y="6476844"/>
            <a:ext cx="811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B4D76F-E98B-8C40-B24E-DBA088A9CE8A}" type="slidenum">
              <a:rPr lang="fr-FR" sz="1200" smtClean="0"/>
              <a:pPr/>
              <a:t>‹#›</a:t>
            </a:fld>
            <a:endParaRPr lang="fr-FR"/>
          </a:p>
        </p:txBody>
      </p:sp>
      <p:pic>
        <p:nvPicPr>
          <p:cNvPr id="4" name="Picture 3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ECED8B78-6492-1719-5A5F-890BADA6986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32192" y="6184466"/>
            <a:ext cx="1427808" cy="41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1895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1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DD6ED-F8F1-144E-9BB9-DBCBA3837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8" y="234501"/>
            <a:ext cx="8538354" cy="881784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EFED67C-E4C0-1A48-9582-F60B9FAA8AFB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033163" y="1138492"/>
            <a:ext cx="8110837" cy="558217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Subtitle</a:t>
            </a:r>
          </a:p>
        </p:txBody>
      </p:sp>
      <p:sp>
        <p:nvSpPr>
          <p:cNvPr id="13" name="Table Placeholder 7">
            <a:extLst>
              <a:ext uri="{FF2B5EF4-FFF2-40B4-BE49-F238E27FC236}">
                <a16:creationId xmlns:a16="http://schemas.microsoft.com/office/drawing/2014/main" id="{BFC21DE4-81B4-AF45-812B-48075F4C411B}"/>
              </a:ext>
            </a:extLst>
          </p:cNvPr>
          <p:cNvSpPr>
            <a:spLocks noGrp="1"/>
          </p:cNvSpPr>
          <p:nvPr>
            <p:ph type="tbl" sz="quarter" idx="15" hasCustomPrompt="1"/>
          </p:nvPr>
        </p:nvSpPr>
        <p:spPr>
          <a:xfrm>
            <a:off x="1127125" y="1866900"/>
            <a:ext cx="9926062" cy="4148138"/>
          </a:xfrm>
        </p:spPr>
        <p:txBody>
          <a:bodyPr tIns="288000"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GB"/>
              <a:t>Click icon to insert  table</a:t>
            </a:r>
          </a:p>
        </p:txBody>
      </p:sp>
      <p:pic>
        <p:nvPicPr>
          <p:cNvPr id="16" name="Picture 15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417269AD-7BF6-AE30-CEA9-B84C8179F82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2000" y="6105697"/>
            <a:ext cx="1945646" cy="577219"/>
          </a:xfrm>
          <a:prstGeom prst="rect">
            <a:avLst/>
          </a:prstGeom>
        </p:spPr>
      </p:pic>
      <p:pic>
        <p:nvPicPr>
          <p:cNvPr id="3" name="Picture 2" descr="A green sign with white letters&#10;&#10;Description automatically generated">
            <a:extLst>
              <a:ext uri="{FF2B5EF4-FFF2-40B4-BE49-F238E27FC236}">
                <a16:creationId xmlns:a16="http://schemas.microsoft.com/office/drawing/2014/main" id="{B1DAF392-BF08-CFD8-D3D4-7AC0AF2EA19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79658" y="6129206"/>
            <a:ext cx="1360600" cy="530201"/>
          </a:xfrm>
          <a:prstGeom prst="rect">
            <a:avLst/>
          </a:prstGeom>
        </p:spPr>
      </p:pic>
      <p:sp>
        <p:nvSpPr>
          <p:cNvPr id="7" name="Slide Number Placeholder 19">
            <a:extLst>
              <a:ext uri="{FF2B5EF4-FFF2-40B4-BE49-F238E27FC236}">
                <a16:creationId xmlns:a16="http://schemas.microsoft.com/office/drawing/2014/main" id="{17B9E721-56BA-D29E-AEA3-7468511C8C09}"/>
              </a:ext>
            </a:extLst>
          </p:cNvPr>
          <p:cNvSpPr txBox="1">
            <a:spLocks/>
          </p:cNvSpPr>
          <p:nvPr userDrawn="1"/>
        </p:nvSpPr>
        <p:spPr>
          <a:xfrm>
            <a:off x="11252111" y="6476844"/>
            <a:ext cx="811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B4D76F-E98B-8C40-B24E-DBA088A9CE8A}" type="slidenum">
              <a:rPr lang="fr-FR" sz="1200" smtClean="0"/>
              <a:pPr/>
              <a:t>‹#›</a:t>
            </a:fld>
            <a:endParaRPr lang="fr-FR"/>
          </a:p>
        </p:txBody>
      </p:sp>
      <p:pic>
        <p:nvPicPr>
          <p:cNvPr id="4" name="Picture 3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146DB5DC-244D-9505-D0B1-355573F78E2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32192" y="6184466"/>
            <a:ext cx="1427808" cy="41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7473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1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DD6ED-F8F1-144E-9BB9-DBCBA3837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8" y="234501"/>
            <a:ext cx="8538354" cy="881784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5B1B9-1D9F-1D44-9B82-9310CF8FA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158" y="1520042"/>
            <a:ext cx="10443734" cy="4494815"/>
          </a:xfrm>
        </p:spPr>
        <p:txBody>
          <a:bodyPr>
            <a:normAutofit/>
          </a:bodyPr>
          <a:lstStyle>
            <a:lvl1pPr marL="271463" indent="-271463">
              <a:spcBef>
                <a:spcPts val="700"/>
              </a:spcBef>
              <a:buClr>
                <a:schemeClr val="accent5"/>
              </a:buClr>
              <a:buFont typeface="Wingdings" pitchFamily="2" charset="2"/>
              <a:buChar char="§"/>
              <a:tabLst/>
              <a:defRPr sz="2000">
                <a:solidFill>
                  <a:schemeClr val="accent1"/>
                </a:solidFill>
              </a:defRPr>
            </a:lvl1pPr>
            <a:lvl2pPr marL="498475" indent="-227013">
              <a:spcBef>
                <a:spcPts val="700"/>
              </a:spcBef>
              <a:buClr>
                <a:schemeClr val="accent5"/>
              </a:buClr>
              <a:tabLst/>
              <a:defRPr sz="1800">
                <a:solidFill>
                  <a:schemeClr val="accent1"/>
                </a:solidFill>
              </a:defRPr>
            </a:lvl2pPr>
            <a:lvl3pPr marL="758825" indent="-225425">
              <a:spcBef>
                <a:spcPts val="700"/>
              </a:spcBef>
              <a:buClr>
                <a:schemeClr val="accent5"/>
              </a:buClr>
              <a:buFont typeface="System Font Regular"/>
              <a:buChar char="-"/>
              <a:tabLst/>
              <a:defRPr sz="1600">
                <a:solidFill>
                  <a:schemeClr val="accent1"/>
                </a:solidFill>
              </a:defRPr>
            </a:lvl3pPr>
            <a:lvl4pPr marL="984250" indent="-225425">
              <a:spcBef>
                <a:spcPts val="700"/>
              </a:spcBef>
              <a:buClr>
                <a:schemeClr val="accent5"/>
              </a:buClr>
              <a:buFont typeface="Courier New" panose="02070309020205020404" pitchFamily="49" charset="0"/>
              <a:buChar char="o"/>
              <a:tabLst/>
              <a:defRPr sz="1400">
                <a:solidFill>
                  <a:schemeClr val="accent1"/>
                </a:solidFill>
              </a:defRPr>
            </a:lvl4pPr>
            <a:lvl5pPr>
              <a:buClr>
                <a:schemeClr val="accent5"/>
              </a:buCl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pic>
        <p:nvPicPr>
          <p:cNvPr id="15" name="Picture 14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CE79B4D3-0157-C13C-3F37-65EE47E8652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2000" y="6105697"/>
            <a:ext cx="1945646" cy="577219"/>
          </a:xfrm>
          <a:prstGeom prst="rect">
            <a:avLst/>
          </a:prstGeom>
        </p:spPr>
      </p:pic>
      <p:pic>
        <p:nvPicPr>
          <p:cNvPr id="7" name="Picture 6" descr="A green sign with white letters&#10;&#10;Description automatically generated">
            <a:extLst>
              <a:ext uri="{FF2B5EF4-FFF2-40B4-BE49-F238E27FC236}">
                <a16:creationId xmlns:a16="http://schemas.microsoft.com/office/drawing/2014/main" id="{4EE0D997-4FDC-68C6-DCF6-0FF33ECC0AE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79658" y="6129206"/>
            <a:ext cx="1360600" cy="530201"/>
          </a:xfrm>
          <a:prstGeom prst="rect">
            <a:avLst/>
          </a:prstGeom>
        </p:spPr>
      </p:pic>
      <p:sp>
        <p:nvSpPr>
          <p:cNvPr id="8" name="Slide Number Placeholder 19">
            <a:extLst>
              <a:ext uri="{FF2B5EF4-FFF2-40B4-BE49-F238E27FC236}">
                <a16:creationId xmlns:a16="http://schemas.microsoft.com/office/drawing/2014/main" id="{F6648C8D-E934-1DF0-DEE1-CD5E56BD4D96}"/>
              </a:ext>
            </a:extLst>
          </p:cNvPr>
          <p:cNvSpPr txBox="1">
            <a:spLocks/>
          </p:cNvSpPr>
          <p:nvPr userDrawn="1"/>
        </p:nvSpPr>
        <p:spPr>
          <a:xfrm>
            <a:off x="11252111" y="6476844"/>
            <a:ext cx="811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B4D76F-E98B-8C40-B24E-DBA088A9CE8A}" type="slidenum">
              <a:rPr lang="fr-FR" sz="1200" smtClean="0"/>
              <a:pPr/>
              <a:t>‹#›</a:t>
            </a:fld>
            <a:endParaRPr lang="fr-FR"/>
          </a:p>
        </p:txBody>
      </p:sp>
      <p:pic>
        <p:nvPicPr>
          <p:cNvPr id="4" name="Picture 3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3F484A73-FE8E-8BE4-3CFD-3F08E36CD0F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32192" y="6184466"/>
            <a:ext cx="1427808" cy="41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624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1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, 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DD6ED-F8F1-144E-9BB9-DBCBA3837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8" y="234501"/>
            <a:ext cx="8538354" cy="881784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5B1B9-1D9F-1D44-9B82-9310CF8FA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158" y="1520042"/>
            <a:ext cx="5641019" cy="4494815"/>
          </a:xfrm>
        </p:spPr>
        <p:txBody>
          <a:bodyPr>
            <a:normAutofit/>
          </a:bodyPr>
          <a:lstStyle>
            <a:lvl1pPr marL="271463" indent="-271463">
              <a:spcBef>
                <a:spcPts val="700"/>
              </a:spcBef>
              <a:buClr>
                <a:schemeClr val="accent5"/>
              </a:buClr>
              <a:buFont typeface="Wingdings" pitchFamily="2" charset="2"/>
              <a:buChar char="§"/>
              <a:tabLst/>
              <a:defRPr sz="2000">
                <a:solidFill>
                  <a:schemeClr val="accent1"/>
                </a:solidFill>
              </a:defRPr>
            </a:lvl1pPr>
            <a:lvl2pPr marL="498475" indent="-227013">
              <a:spcBef>
                <a:spcPts val="700"/>
              </a:spcBef>
              <a:buClr>
                <a:schemeClr val="accent5"/>
              </a:buClr>
              <a:tabLst/>
              <a:defRPr sz="1800">
                <a:solidFill>
                  <a:schemeClr val="accent1"/>
                </a:solidFill>
              </a:defRPr>
            </a:lvl2pPr>
            <a:lvl3pPr marL="758825" indent="-225425">
              <a:spcBef>
                <a:spcPts val="700"/>
              </a:spcBef>
              <a:buClr>
                <a:schemeClr val="accent5"/>
              </a:buClr>
              <a:buFont typeface="System Font Regular"/>
              <a:buChar char="-"/>
              <a:tabLst/>
              <a:defRPr sz="1600">
                <a:solidFill>
                  <a:schemeClr val="accent1"/>
                </a:solidFill>
              </a:defRPr>
            </a:lvl3pPr>
            <a:lvl4pPr marL="984250" indent="-225425">
              <a:spcBef>
                <a:spcPts val="700"/>
              </a:spcBef>
              <a:buClr>
                <a:schemeClr val="accent5"/>
              </a:buClr>
              <a:buFont typeface="Courier New" panose="02070309020205020404" pitchFamily="49" charset="0"/>
              <a:buChar char="o"/>
              <a:tabLst/>
              <a:defRPr sz="1400">
                <a:solidFill>
                  <a:schemeClr val="accent1"/>
                </a:solidFill>
              </a:defRPr>
            </a:lvl4pPr>
            <a:lvl5pPr>
              <a:buClr>
                <a:schemeClr val="accent5"/>
              </a:buCl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277C0D3C-4701-C242-B15C-5DB4A0FFC09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947065" y="1611984"/>
            <a:ext cx="5244935" cy="4402873"/>
          </a:xfrm>
          <a:solidFill>
            <a:schemeClr val="bg1">
              <a:lumMod val="95000"/>
            </a:schemeClr>
          </a:solidFill>
        </p:spPr>
        <p:txBody>
          <a:bodyPr tIns="32400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GB"/>
              <a:t>Click icon to insert a picture</a:t>
            </a:r>
          </a:p>
        </p:txBody>
      </p:sp>
      <p:pic>
        <p:nvPicPr>
          <p:cNvPr id="16" name="Picture 15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77BE306A-1CF4-0357-269A-712CFFC29BC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2000" y="6105697"/>
            <a:ext cx="1945646" cy="577219"/>
          </a:xfrm>
          <a:prstGeom prst="rect">
            <a:avLst/>
          </a:prstGeom>
        </p:spPr>
      </p:pic>
      <p:pic>
        <p:nvPicPr>
          <p:cNvPr id="7" name="Picture 6" descr="A green sign with white letters&#10;&#10;Description automatically generated">
            <a:extLst>
              <a:ext uri="{FF2B5EF4-FFF2-40B4-BE49-F238E27FC236}">
                <a16:creationId xmlns:a16="http://schemas.microsoft.com/office/drawing/2014/main" id="{13615792-3094-5170-B9A5-0D7FAA45F75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79658" y="6129206"/>
            <a:ext cx="1360600" cy="530201"/>
          </a:xfrm>
          <a:prstGeom prst="rect">
            <a:avLst/>
          </a:prstGeom>
        </p:spPr>
      </p:pic>
      <p:sp>
        <p:nvSpPr>
          <p:cNvPr id="8" name="Slide Number Placeholder 19">
            <a:extLst>
              <a:ext uri="{FF2B5EF4-FFF2-40B4-BE49-F238E27FC236}">
                <a16:creationId xmlns:a16="http://schemas.microsoft.com/office/drawing/2014/main" id="{4912C2CD-EAEB-5801-669B-8A0F81CB0311}"/>
              </a:ext>
            </a:extLst>
          </p:cNvPr>
          <p:cNvSpPr txBox="1">
            <a:spLocks/>
          </p:cNvSpPr>
          <p:nvPr userDrawn="1"/>
        </p:nvSpPr>
        <p:spPr>
          <a:xfrm>
            <a:off x="11252111" y="6476844"/>
            <a:ext cx="811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B4D76F-E98B-8C40-B24E-DBA088A9CE8A}" type="slidenum">
              <a:rPr lang="fr-FR" sz="1200" smtClean="0"/>
              <a:pPr/>
              <a:t>‹#›</a:t>
            </a:fld>
            <a:endParaRPr lang="fr-FR"/>
          </a:p>
        </p:txBody>
      </p:sp>
      <p:pic>
        <p:nvPicPr>
          <p:cNvPr id="4" name="Picture 3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D63B1C0D-2B0A-880C-9CE1-ABF9EF08D24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32192" y="6184466"/>
            <a:ext cx="1427808" cy="41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0756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1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, Text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DD6ED-F8F1-144E-9BB9-DBCBA3837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8" y="234501"/>
            <a:ext cx="8538354" cy="881784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5B1B9-1D9F-1D44-9B82-9310CF8FA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158" y="1520042"/>
            <a:ext cx="6292090" cy="4494815"/>
          </a:xfrm>
        </p:spPr>
        <p:txBody>
          <a:bodyPr>
            <a:normAutofit/>
          </a:bodyPr>
          <a:lstStyle>
            <a:lvl1pPr marL="271463" indent="-271463">
              <a:spcBef>
                <a:spcPts val="700"/>
              </a:spcBef>
              <a:buClr>
                <a:schemeClr val="accent5"/>
              </a:buClr>
              <a:buFont typeface="Wingdings" pitchFamily="2" charset="2"/>
              <a:buChar char="§"/>
              <a:tabLst/>
              <a:defRPr sz="2000">
                <a:solidFill>
                  <a:schemeClr val="accent1"/>
                </a:solidFill>
              </a:defRPr>
            </a:lvl1pPr>
            <a:lvl2pPr marL="498475" indent="-227013">
              <a:spcBef>
                <a:spcPts val="700"/>
              </a:spcBef>
              <a:buClr>
                <a:schemeClr val="accent5"/>
              </a:buClr>
              <a:tabLst/>
              <a:defRPr sz="1800">
                <a:solidFill>
                  <a:schemeClr val="accent1"/>
                </a:solidFill>
              </a:defRPr>
            </a:lvl2pPr>
            <a:lvl3pPr marL="758825" indent="-225425">
              <a:spcBef>
                <a:spcPts val="700"/>
              </a:spcBef>
              <a:buClr>
                <a:schemeClr val="accent5"/>
              </a:buClr>
              <a:buFont typeface="System Font Regular"/>
              <a:buChar char="-"/>
              <a:tabLst/>
              <a:defRPr sz="1600">
                <a:solidFill>
                  <a:schemeClr val="accent1"/>
                </a:solidFill>
              </a:defRPr>
            </a:lvl3pPr>
            <a:lvl4pPr marL="984250" indent="-225425">
              <a:spcBef>
                <a:spcPts val="700"/>
              </a:spcBef>
              <a:buClr>
                <a:schemeClr val="accent5"/>
              </a:buClr>
              <a:buFont typeface="Courier New" panose="02070309020205020404" pitchFamily="49" charset="0"/>
              <a:buChar char="o"/>
              <a:tabLst/>
              <a:defRPr sz="1400">
                <a:solidFill>
                  <a:schemeClr val="accent1"/>
                </a:solidFill>
              </a:defRPr>
            </a:lvl4pPr>
            <a:lvl5pPr>
              <a:buClr>
                <a:schemeClr val="accent5"/>
              </a:buCl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6B9CC72C-C902-0F4E-A0F6-A88EF385CCE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666892" y="1649843"/>
            <a:ext cx="4525108" cy="2088000"/>
          </a:xfrm>
          <a:solidFill>
            <a:schemeClr val="bg1">
              <a:lumMod val="95000"/>
            </a:schemeClr>
          </a:solidFill>
        </p:spPr>
        <p:txBody>
          <a:bodyPr tIns="32400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GB"/>
              <a:t>Click icon to insert a 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4F310A7-07BB-4D40-963C-3D7EB8AD0C0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666891" y="3942761"/>
            <a:ext cx="4525108" cy="2088000"/>
          </a:xfrm>
          <a:solidFill>
            <a:schemeClr val="bg1">
              <a:lumMod val="95000"/>
            </a:schemeClr>
          </a:solidFill>
        </p:spPr>
        <p:txBody>
          <a:bodyPr tIns="32400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GB"/>
              <a:t>Click icon to insert a picture</a:t>
            </a:r>
          </a:p>
        </p:txBody>
      </p:sp>
      <p:pic>
        <p:nvPicPr>
          <p:cNvPr id="17" name="Picture 16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7A5AE9A7-C940-18E1-F3F2-8AECE89595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2000" y="6105697"/>
            <a:ext cx="1945646" cy="577219"/>
          </a:xfrm>
          <a:prstGeom prst="rect">
            <a:avLst/>
          </a:prstGeom>
        </p:spPr>
      </p:pic>
      <p:pic>
        <p:nvPicPr>
          <p:cNvPr id="7" name="Picture 6" descr="A green sign with white letters&#10;&#10;Description automatically generated">
            <a:extLst>
              <a:ext uri="{FF2B5EF4-FFF2-40B4-BE49-F238E27FC236}">
                <a16:creationId xmlns:a16="http://schemas.microsoft.com/office/drawing/2014/main" id="{73A594EB-0E02-B239-DA01-525BE064E5D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79658" y="6129206"/>
            <a:ext cx="1360600" cy="530201"/>
          </a:xfrm>
          <a:prstGeom prst="rect">
            <a:avLst/>
          </a:prstGeom>
        </p:spPr>
      </p:pic>
      <p:sp>
        <p:nvSpPr>
          <p:cNvPr id="8" name="Slide Number Placeholder 19">
            <a:extLst>
              <a:ext uri="{FF2B5EF4-FFF2-40B4-BE49-F238E27FC236}">
                <a16:creationId xmlns:a16="http://schemas.microsoft.com/office/drawing/2014/main" id="{39954F93-1315-9935-0B30-1E7B18FA2C77}"/>
              </a:ext>
            </a:extLst>
          </p:cNvPr>
          <p:cNvSpPr txBox="1">
            <a:spLocks/>
          </p:cNvSpPr>
          <p:nvPr userDrawn="1"/>
        </p:nvSpPr>
        <p:spPr>
          <a:xfrm>
            <a:off x="11252111" y="6476844"/>
            <a:ext cx="811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B4D76F-E98B-8C40-B24E-DBA088A9CE8A}" type="slidenum">
              <a:rPr lang="fr-FR" sz="1200" smtClean="0"/>
              <a:pPr/>
              <a:t>‹#›</a:t>
            </a:fld>
            <a:endParaRPr lang="fr-FR"/>
          </a:p>
        </p:txBody>
      </p:sp>
      <p:pic>
        <p:nvPicPr>
          <p:cNvPr id="4" name="Picture 3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CF72D4D5-2CBE-23BD-E5E1-008189A22C2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32192" y="6184466"/>
            <a:ext cx="1427808" cy="41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6050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1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DD6ED-F8F1-144E-9BB9-DBCBA3837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8" y="234501"/>
            <a:ext cx="8538354" cy="881784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5B1B9-1D9F-1D44-9B82-9310CF8FA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158" y="1520042"/>
            <a:ext cx="4948962" cy="4494815"/>
          </a:xfrm>
        </p:spPr>
        <p:txBody>
          <a:bodyPr>
            <a:normAutofit/>
          </a:bodyPr>
          <a:lstStyle>
            <a:lvl1pPr marL="271463" indent="-271463">
              <a:spcBef>
                <a:spcPts val="700"/>
              </a:spcBef>
              <a:buClr>
                <a:schemeClr val="accent5"/>
              </a:buClr>
              <a:buFont typeface="Wingdings" pitchFamily="2" charset="2"/>
              <a:buChar char="§"/>
              <a:tabLst/>
              <a:defRPr sz="2000">
                <a:solidFill>
                  <a:schemeClr val="accent1"/>
                </a:solidFill>
              </a:defRPr>
            </a:lvl1pPr>
            <a:lvl2pPr marL="498475" indent="-227013">
              <a:spcBef>
                <a:spcPts val="700"/>
              </a:spcBef>
              <a:buClr>
                <a:schemeClr val="accent5"/>
              </a:buClr>
              <a:tabLst/>
              <a:defRPr sz="1800">
                <a:solidFill>
                  <a:schemeClr val="accent1"/>
                </a:solidFill>
              </a:defRPr>
            </a:lvl2pPr>
            <a:lvl3pPr marL="758825" indent="-225425">
              <a:spcBef>
                <a:spcPts val="700"/>
              </a:spcBef>
              <a:buClr>
                <a:schemeClr val="accent5"/>
              </a:buClr>
              <a:buFont typeface="System Font Regular"/>
              <a:buChar char="-"/>
              <a:tabLst/>
              <a:defRPr sz="1600">
                <a:solidFill>
                  <a:schemeClr val="accent1"/>
                </a:solidFill>
              </a:defRPr>
            </a:lvl3pPr>
            <a:lvl4pPr marL="984250" indent="-225425">
              <a:spcBef>
                <a:spcPts val="700"/>
              </a:spcBef>
              <a:buClr>
                <a:schemeClr val="accent5"/>
              </a:buClr>
              <a:buFont typeface="Courier New" panose="02070309020205020404" pitchFamily="49" charset="0"/>
              <a:buChar char="o"/>
              <a:tabLst/>
              <a:defRPr sz="1400">
                <a:solidFill>
                  <a:schemeClr val="accent1"/>
                </a:solidFill>
              </a:defRPr>
            </a:lvl4pPr>
            <a:lvl5pPr>
              <a:buClr>
                <a:schemeClr val="accent5"/>
              </a:buCl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9" name="Chart Placeholder 9">
            <a:extLst>
              <a:ext uri="{FF2B5EF4-FFF2-40B4-BE49-F238E27FC236}">
                <a16:creationId xmlns:a16="http://schemas.microsoft.com/office/drawing/2014/main" id="{25FF5F77-0C36-C648-97CC-7317D9CA4B1C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6209881" y="1520042"/>
            <a:ext cx="5486819" cy="4494815"/>
          </a:xfrm>
        </p:spPr>
        <p:txBody>
          <a:bodyPr tIns="46800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GB"/>
              <a:t>Click icon to insert a chart</a:t>
            </a:r>
          </a:p>
        </p:txBody>
      </p:sp>
      <p:pic>
        <p:nvPicPr>
          <p:cNvPr id="16" name="Picture 15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F52FC032-A0BA-681B-DFBD-2ED23ABB911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2000" y="6105697"/>
            <a:ext cx="1945646" cy="577219"/>
          </a:xfrm>
          <a:prstGeom prst="rect">
            <a:avLst/>
          </a:prstGeom>
        </p:spPr>
      </p:pic>
      <p:pic>
        <p:nvPicPr>
          <p:cNvPr id="7" name="Picture 6" descr="A green sign with white letters&#10;&#10;Description automatically generated">
            <a:extLst>
              <a:ext uri="{FF2B5EF4-FFF2-40B4-BE49-F238E27FC236}">
                <a16:creationId xmlns:a16="http://schemas.microsoft.com/office/drawing/2014/main" id="{69531E67-F019-59F0-4E85-68E72C516BA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79658" y="6129206"/>
            <a:ext cx="1360600" cy="530201"/>
          </a:xfrm>
          <a:prstGeom prst="rect">
            <a:avLst/>
          </a:prstGeom>
        </p:spPr>
      </p:pic>
      <p:sp>
        <p:nvSpPr>
          <p:cNvPr id="8" name="Slide Number Placeholder 19">
            <a:extLst>
              <a:ext uri="{FF2B5EF4-FFF2-40B4-BE49-F238E27FC236}">
                <a16:creationId xmlns:a16="http://schemas.microsoft.com/office/drawing/2014/main" id="{51D9F96C-9378-0EF4-2BD1-1FEF1B4CEF15}"/>
              </a:ext>
            </a:extLst>
          </p:cNvPr>
          <p:cNvSpPr txBox="1">
            <a:spLocks/>
          </p:cNvSpPr>
          <p:nvPr userDrawn="1"/>
        </p:nvSpPr>
        <p:spPr>
          <a:xfrm>
            <a:off x="11252111" y="6476844"/>
            <a:ext cx="811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B4D76F-E98B-8C40-B24E-DBA088A9CE8A}" type="slidenum">
              <a:rPr lang="fr-FR" sz="1200" smtClean="0"/>
              <a:pPr/>
              <a:t>‹#›</a:t>
            </a:fld>
            <a:endParaRPr lang="fr-FR"/>
          </a:p>
        </p:txBody>
      </p:sp>
      <p:pic>
        <p:nvPicPr>
          <p:cNvPr id="4" name="Picture 3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87A72509-61EA-AA5C-A17E-2433080DFC1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32192" y="6184466"/>
            <a:ext cx="1427808" cy="41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6449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1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troscreen for dark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ED5B27-55F7-724E-8B45-AA5AAB007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7BCD0-E11F-4467-820C-8292EC11C835}" type="datetime8">
              <a:rPr lang="en-BE" smtClean="0"/>
              <a:t>25/03/2026 13:08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E7BDF4-55DA-7C40-95B8-7EA499D7E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7811B4-8FE1-5F44-8D05-4A88F62F3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4D76F-E98B-8C40-B24E-DBA088A9CE8A}" type="slidenum">
              <a:rPr lang="fr-FR" smtClean="0"/>
              <a:t>‹#›</a:t>
            </a:fld>
            <a:endParaRPr lang="fr-FR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5F6C448-6586-834C-9B17-D15F58B9BB1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261257"/>
            <a:ext cx="12192000" cy="7119257"/>
          </a:xfrm>
          <a:solidFill>
            <a:schemeClr val="bg1">
              <a:lumMod val="85000"/>
              <a:alpha val="78093"/>
            </a:schemeClr>
          </a:solidFill>
        </p:spPr>
        <p:txBody>
          <a:bodyPr tIns="72000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GB" noProof="0"/>
              <a:t>Click the grey surface  -&gt; Insert  -&gt; Picture (dark)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C60286E-C4A4-5343-86AD-AE3D28F314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04170" y="2784268"/>
            <a:ext cx="4383660" cy="1289464"/>
          </a:xfrm>
          <a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1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GB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1230395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DD6ED-F8F1-144E-9BB9-DBCBA3837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8" y="234501"/>
            <a:ext cx="8538354" cy="881784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Table Placeholder 7">
            <a:extLst>
              <a:ext uri="{FF2B5EF4-FFF2-40B4-BE49-F238E27FC236}">
                <a16:creationId xmlns:a16="http://schemas.microsoft.com/office/drawing/2014/main" id="{C20B2B7C-1923-EE4E-A3C6-68B36BDFFB2A}"/>
              </a:ext>
            </a:extLst>
          </p:cNvPr>
          <p:cNvSpPr>
            <a:spLocks noGrp="1"/>
          </p:cNvSpPr>
          <p:nvPr>
            <p:ph type="tbl" sz="quarter" idx="15" hasCustomPrompt="1"/>
          </p:nvPr>
        </p:nvSpPr>
        <p:spPr>
          <a:xfrm>
            <a:off x="1127125" y="1545939"/>
            <a:ext cx="9926062" cy="4469099"/>
          </a:xfrm>
        </p:spPr>
        <p:txBody>
          <a:bodyPr tIns="288000"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GB"/>
              <a:t>Click icon to insert  table</a:t>
            </a:r>
          </a:p>
        </p:txBody>
      </p:sp>
      <p:pic>
        <p:nvPicPr>
          <p:cNvPr id="15" name="Picture 14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3F7736A9-4426-C861-AB4F-BBD0B1D5DE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2000" y="6105697"/>
            <a:ext cx="1945646" cy="577219"/>
          </a:xfrm>
          <a:prstGeom prst="rect">
            <a:avLst/>
          </a:prstGeom>
        </p:spPr>
      </p:pic>
      <p:pic>
        <p:nvPicPr>
          <p:cNvPr id="3" name="Picture 2" descr="A green sign with white letters&#10;&#10;Description automatically generated">
            <a:extLst>
              <a:ext uri="{FF2B5EF4-FFF2-40B4-BE49-F238E27FC236}">
                <a16:creationId xmlns:a16="http://schemas.microsoft.com/office/drawing/2014/main" id="{12358F58-9BA5-8789-B5D0-FB9FA096300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79658" y="6129206"/>
            <a:ext cx="1360600" cy="530201"/>
          </a:xfrm>
          <a:prstGeom prst="rect">
            <a:avLst/>
          </a:prstGeom>
        </p:spPr>
      </p:pic>
      <p:sp>
        <p:nvSpPr>
          <p:cNvPr id="7" name="Slide Number Placeholder 19">
            <a:extLst>
              <a:ext uri="{FF2B5EF4-FFF2-40B4-BE49-F238E27FC236}">
                <a16:creationId xmlns:a16="http://schemas.microsoft.com/office/drawing/2014/main" id="{008B2956-0A16-DB3F-7A62-637059E9EFE0}"/>
              </a:ext>
            </a:extLst>
          </p:cNvPr>
          <p:cNvSpPr txBox="1">
            <a:spLocks/>
          </p:cNvSpPr>
          <p:nvPr userDrawn="1"/>
        </p:nvSpPr>
        <p:spPr>
          <a:xfrm>
            <a:off x="11252111" y="6476844"/>
            <a:ext cx="811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B4D76F-E98B-8C40-B24E-DBA088A9CE8A}" type="slidenum">
              <a:rPr lang="fr-FR" sz="1200" smtClean="0"/>
              <a:pPr/>
              <a:t>‹#›</a:t>
            </a:fld>
            <a:endParaRPr lang="fr-FR"/>
          </a:p>
        </p:txBody>
      </p:sp>
      <p:pic>
        <p:nvPicPr>
          <p:cNvPr id="4" name="Picture 3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5A5387E6-8AB6-55C2-0EB9-1C9E6C0D67B1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32192" y="6184466"/>
            <a:ext cx="1427808" cy="41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930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1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DD6ED-F8F1-144E-9BB9-DBCBA3837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8" y="234501"/>
            <a:ext cx="8538354" cy="881784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EFED67C-E4C0-1A48-9582-F60B9FAA8AFB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033163" y="1138492"/>
            <a:ext cx="8110837" cy="558217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Subtitle</a:t>
            </a:r>
          </a:p>
        </p:txBody>
      </p:sp>
      <p:pic>
        <p:nvPicPr>
          <p:cNvPr id="15" name="Picture 14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D9A9771D-C9DC-018C-52A0-DEBEC4BB1FD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2000" y="6105697"/>
            <a:ext cx="1945646" cy="577219"/>
          </a:xfrm>
          <a:prstGeom prst="rect">
            <a:avLst/>
          </a:prstGeom>
        </p:spPr>
      </p:pic>
      <p:pic>
        <p:nvPicPr>
          <p:cNvPr id="3" name="Picture 2" descr="A green sign with white letters&#10;&#10;Description automatically generated">
            <a:extLst>
              <a:ext uri="{FF2B5EF4-FFF2-40B4-BE49-F238E27FC236}">
                <a16:creationId xmlns:a16="http://schemas.microsoft.com/office/drawing/2014/main" id="{31F98024-2DB6-5233-5C44-4C5357E34FF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79658" y="6129206"/>
            <a:ext cx="1360600" cy="530201"/>
          </a:xfrm>
          <a:prstGeom prst="rect">
            <a:avLst/>
          </a:prstGeom>
        </p:spPr>
      </p:pic>
      <p:sp>
        <p:nvSpPr>
          <p:cNvPr id="7" name="Slide Number Placeholder 19">
            <a:extLst>
              <a:ext uri="{FF2B5EF4-FFF2-40B4-BE49-F238E27FC236}">
                <a16:creationId xmlns:a16="http://schemas.microsoft.com/office/drawing/2014/main" id="{A26E0FB3-2801-C50C-9695-5EC9FD6D8922}"/>
              </a:ext>
            </a:extLst>
          </p:cNvPr>
          <p:cNvSpPr txBox="1">
            <a:spLocks/>
          </p:cNvSpPr>
          <p:nvPr userDrawn="1"/>
        </p:nvSpPr>
        <p:spPr>
          <a:xfrm>
            <a:off x="11252111" y="6476844"/>
            <a:ext cx="811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B4D76F-E98B-8C40-B24E-DBA088A9CE8A}" type="slidenum">
              <a:rPr lang="fr-FR" sz="1200" smtClean="0"/>
              <a:pPr/>
              <a:t>‹#›</a:t>
            </a:fld>
            <a:endParaRPr lang="fr-FR"/>
          </a:p>
        </p:txBody>
      </p:sp>
      <p:pic>
        <p:nvPicPr>
          <p:cNvPr id="4" name="Picture 3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5D810200-4C1E-991B-D374-391A187B8B8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32192" y="6184466"/>
            <a:ext cx="1427808" cy="41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8462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1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DD6ED-F8F1-144E-9BB9-DBCBA3837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8" y="234501"/>
            <a:ext cx="8538354" cy="881784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EFED67C-E4C0-1A48-9582-F60B9FAA8AFB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033163" y="1138492"/>
            <a:ext cx="8110837" cy="558217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5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Subtitle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8E6993C-4425-C344-938D-0C1FC7052A4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3158" y="3748178"/>
            <a:ext cx="9877425" cy="72000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100"/>
            </a:lvl1pPr>
          </a:lstStyle>
          <a:p>
            <a:pPr lvl="0"/>
            <a:r>
              <a:rPr lang="en-GB"/>
              <a:t>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66FA83F-B333-7F4F-B938-9EB51B51300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45417" y="3164194"/>
            <a:ext cx="36000" cy="612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/>
            </a:lvl1pPr>
          </a:lstStyle>
          <a:p>
            <a:pPr lvl="0"/>
            <a:r>
              <a:rPr lang="en-GB"/>
              <a:t> 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71243D7-1271-4443-A1A3-D61ADE36B72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41823" y="2126363"/>
            <a:ext cx="1638300" cy="983458"/>
          </a:xfrm>
        </p:spPr>
        <p:txBody>
          <a:bodyPr anchor="b">
            <a:noAutofit/>
          </a:bodyPr>
          <a:lstStyle>
            <a:lvl1pPr marL="0" indent="0" algn="ctr">
              <a:buFontTx/>
              <a:buNone/>
              <a:defRPr sz="1400" b="1">
                <a:solidFill>
                  <a:schemeClr val="accent1"/>
                </a:solidFill>
              </a:defRPr>
            </a:lvl1pPr>
            <a:lvl2pPr marL="12700" indent="0" algn="ctr">
              <a:buFontTx/>
              <a:buNone/>
              <a:tabLst/>
              <a:defRPr sz="1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C64754B0-73A0-D74A-A2E7-47D53038EF2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08938" y="4476823"/>
            <a:ext cx="1638300" cy="983458"/>
          </a:xfrm>
        </p:spPr>
        <p:txBody>
          <a:bodyPr anchor="t">
            <a:noAutofit/>
          </a:bodyPr>
          <a:lstStyle>
            <a:lvl1pPr marL="0" indent="0" algn="ctr">
              <a:buFontTx/>
              <a:buNone/>
              <a:defRPr sz="1400" b="1"/>
            </a:lvl1pPr>
            <a:lvl2pPr marL="12700" indent="0" algn="ctr">
              <a:buFontTx/>
              <a:buNone/>
              <a:tabLst/>
              <a:defRPr sz="1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FFF19183-ABF7-854F-A393-30E0C9B1FF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09800" y="3784754"/>
            <a:ext cx="36000" cy="612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/>
            </a:lvl1pPr>
          </a:lstStyle>
          <a:p>
            <a:pPr lvl="0"/>
            <a:r>
              <a:rPr lang="en-GB"/>
              <a:t> </a:t>
            </a:r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4EF5A605-8BB5-E142-A20D-AC83F50A5C8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61653" y="3164194"/>
            <a:ext cx="36000" cy="612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/>
            </a:lvl1pPr>
          </a:lstStyle>
          <a:p>
            <a:pPr lvl="0"/>
            <a:r>
              <a:rPr lang="en-GB"/>
              <a:t> 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7325FB54-CCB0-0D47-92B4-1170D2063CA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458059" y="2126363"/>
            <a:ext cx="1638300" cy="983458"/>
          </a:xfrm>
        </p:spPr>
        <p:txBody>
          <a:bodyPr anchor="b">
            <a:noAutofit/>
          </a:bodyPr>
          <a:lstStyle>
            <a:lvl1pPr marL="0" indent="0" algn="ctr">
              <a:buFontTx/>
              <a:buNone/>
              <a:defRPr sz="1400" b="1">
                <a:solidFill>
                  <a:schemeClr val="accent1"/>
                </a:solidFill>
              </a:defRPr>
            </a:lvl1pPr>
            <a:lvl2pPr marL="12700" indent="0" algn="ctr">
              <a:buFontTx/>
              <a:buNone/>
              <a:tabLst/>
              <a:defRPr sz="1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6C10A245-54AE-A841-BA3B-2BC6B6B5B8F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277889" y="3164194"/>
            <a:ext cx="36000" cy="612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/>
            </a:lvl1pPr>
          </a:lstStyle>
          <a:p>
            <a:pPr lvl="0"/>
            <a:r>
              <a:rPr lang="en-GB"/>
              <a:t> </a:t>
            </a:r>
          </a:p>
        </p:txBody>
      </p:sp>
      <p:sp>
        <p:nvSpPr>
          <p:cNvPr id="20" name="Text Placeholder 13">
            <a:extLst>
              <a:ext uri="{FF2B5EF4-FFF2-40B4-BE49-F238E27FC236}">
                <a16:creationId xmlns:a16="http://schemas.microsoft.com/office/drawing/2014/main" id="{63C9C43D-ADCF-B449-9067-BAE811640F2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474295" y="2126363"/>
            <a:ext cx="1638300" cy="983458"/>
          </a:xfrm>
        </p:spPr>
        <p:txBody>
          <a:bodyPr anchor="b">
            <a:noAutofit/>
          </a:bodyPr>
          <a:lstStyle>
            <a:lvl1pPr marL="0" indent="0" algn="ctr">
              <a:buFontTx/>
              <a:buNone/>
              <a:defRPr sz="1400" b="1">
                <a:solidFill>
                  <a:schemeClr val="accent1"/>
                </a:solidFill>
              </a:defRPr>
            </a:lvl1pPr>
            <a:lvl2pPr marL="12700" indent="0" algn="ctr">
              <a:buFontTx/>
              <a:buNone/>
              <a:tabLst/>
              <a:defRPr sz="1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98085A7C-665C-9B4C-8194-E3F78D1754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294125" y="3164194"/>
            <a:ext cx="36000" cy="612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/>
            </a:lvl1pPr>
          </a:lstStyle>
          <a:p>
            <a:pPr lvl="0"/>
            <a:r>
              <a:rPr lang="en-GB"/>
              <a:t> </a:t>
            </a:r>
          </a:p>
        </p:txBody>
      </p:sp>
      <p:sp>
        <p:nvSpPr>
          <p:cNvPr id="22" name="Text Placeholder 13">
            <a:extLst>
              <a:ext uri="{FF2B5EF4-FFF2-40B4-BE49-F238E27FC236}">
                <a16:creationId xmlns:a16="http://schemas.microsoft.com/office/drawing/2014/main" id="{06DBA024-E318-C040-B6DC-998C557D2A4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490531" y="2126363"/>
            <a:ext cx="1638300" cy="983458"/>
          </a:xfrm>
        </p:spPr>
        <p:txBody>
          <a:bodyPr anchor="b">
            <a:noAutofit/>
          </a:bodyPr>
          <a:lstStyle>
            <a:lvl1pPr marL="0" indent="0" algn="ctr">
              <a:buFontTx/>
              <a:buNone/>
              <a:defRPr sz="1400" b="1">
                <a:solidFill>
                  <a:schemeClr val="accent1"/>
                </a:solidFill>
              </a:defRPr>
            </a:lvl1pPr>
            <a:lvl2pPr marL="12700" indent="0" algn="ctr">
              <a:buFontTx/>
              <a:buNone/>
              <a:tabLst/>
              <a:defRPr sz="1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B0014FD0-E64F-4C45-A6E1-329A4CE030A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310361" y="3164194"/>
            <a:ext cx="36000" cy="612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/>
            </a:lvl1pPr>
          </a:lstStyle>
          <a:p>
            <a:pPr lvl="0"/>
            <a:r>
              <a:rPr lang="en-GB"/>
              <a:t> </a:t>
            </a:r>
          </a:p>
        </p:txBody>
      </p:sp>
      <p:sp>
        <p:nvSpPr>
          <p:cNvPr id="24" name="Text Placeholder 13">
            <a:extLst>
              <a:ext uri="{FF2B5EF4-FFF2-40B4-BE49-F238E27FC236}">
                <a16:creationId xmlns:a16="http://schemas.microsoft.com/office/drawing/2014/main" id="{BB96F171-8CB9-6C4E-AD18-831364B4103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506767" y="2126363"/>
            <a:ext cx="1638300" cy="983458"/>
          </a:xfrm>
        </p:spPr>
        <p:txBody>
          <a:bodyPr anchor="b">
            <a:noAutofit/>
          </a:bodyPr>
          <a:lstStyle>
            <a:lvl1pPr marL="0" indent="0" algn="ctr">
              <a:buFontTx/>
              <a:buNone/>
              <a:defRPr sz="1400" b="1">
                <a:solidFill>
                  <a:schemeClr val="accent1"/>
                </a:solidFill>
              </a:defRPr>
            </a:lvl1pPr>
            <a:lvl2pPr marL="12700" indent="0" algn="ctr">
              <a:buFontTx/>
              <a:buNone/>
              <a:tabLst/>
              <a:defRPr sz="1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5" name="Text Placeholder 13">
            <a:extLst>
              <a:ext uri="{FF2B5EF4-FFF2-40B4-BE49-F238E27FC236}">
                <a16:creationId xmlns:a16="http://schemas.microsoft.com/office/drawing/2014/main" id="{85FFF75B-3794-7E49-AF19-BF2C771D29F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22442" y="4476823"/>
            <a:ext cx="1638300" cy="983458"/>
          </a:xfrm>
        </p:spPr>
        <p:txBody>
          <a:bodyPr anchor="t">
            <a:noAutofit/>
          </a:bodyPr>
          <a:lstStyle>
            <a:lvl1pPr marL="0" indent="0" algn="ctr">
              <a:buFontTx/>
              <a:buNone/>
              <a:defRPr sz="1400" b="1">
                <a:solidFill>
                  <a:schemeClr val="accent1"/>
                </a:solidFill>
              </a:defRPr>
            </a:lvl1pPr>
            <a:lvl2pPr marL="12700" indent="0" algn="ctr">
              <a:buFontTx/>
              <a:buNone/>
              <a:tabLst/>
              <a:defRPr sz="1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634CF6AF-5661-3E4D-83DB-C15E16D3462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223304" y="3784754"/>
            <a:ext cx="36000" cy="612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/>
            </a:lvl1pPr>
          </a:lstStyle>
          <a:p>
            <a:pPr lvl="0"/>
            <a:r>
              <a:rPr lang="en-GB"/>
              <a:t> </a:t>
            </a:r>
          </a:p>
        </p:txBody>
      </p:sp>
      <p:sp>
        <p:nvSpPr>
          <p:cNvPr id="27" name="Text Placeholder 13">
            <a:extLst>
              <a:ext uri="{FF2B5EF4-FFF2-40B4-BE49-F238E27FC236}">
                <a16:creationId xmlns:a16="http://schemas.microsoft.com/office/drawing/2014/main" id="{638DB5C9-0165-2B43-971A-AD22AD11298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435946" y="4476823"/>
            <a:ext cx="1638300" cy="983458"/>
          </a:xfrm>
        </p:spPr>
        <p:txBody>
          <a:bodyPr anchor="t">
            <a:noAutofit/>
          </a:bodyPr>
          <a:lstStyle>
            <a:lvl1pPr marL="0" indent="0" algn="ctr">
              <a:buFontTx/>
              <a:buNone/>
              <a:defRPr sz="1400" b="1">
                <a:solidFill>
                  <a:schemeClr val="accent1"/>
                </a:solidFill>
              </a:defRPr>
            </a:lvl1pPr>
            <a:lvl2pPr marL="12700" indent="0" algn="ctr">
              <a:buFontTx/>
              <a:buNone/>
              <a:tabLst/>
              <a:defRPr sz="1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43542C71-F6D0-FE4C-AC39-99A6F427CCB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36808" y="3784754"/>
            <a:ext cx="36000" cy="612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/>
            </a:lvl1pPr>
          </a:lstStyle>
          <a:p>
            <a:pPr lvl="0"/>
            <a:r>
              <a:rPr lang="en-GB"/>
              <a:t> </a:t>
            </a:r>
          </a:p>
        </p:txBody>
      </p:sp>
      <p:sp>
        <p:nvSpPr>
          <p:cNvPr id="29" name="Text Placeholder 13">
            <a:extLst>
              <a:ext uri="{FF2B5EF4-FFF2-40B4-BE49-F238E27FC236}">
                <a16:creationId xmlns:a16="http://schemas.microsoft.com/office/drawing/2014/main" id="{DC40323E-33C7-3348-B410-E2E65DEAE52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7449450" y="4476823"/>
            <a:ext cx="1638300" cy="983458"/>
          </a:xfrm>
        </p:spPr>
        <p:txBody>
          <a:bodyPr anchor="t">
            <a:noAutofit/>
          </a:bodyPr>
          <a:lstStyle>
            <a:lvl1pPr marL="0" indent="0" algn="ctr">
              <a:buFontTx/>
              <a:buNone/>
              <a:defRPr sz="1400" b="1">
                <a:solidFill>
                  <a:schemeClr val="accent1"/>
                </a:solidFill>
              </a:defRPr>
            </a:lvl1pPr>
            <a:lvl2pPr marL="12700" indent="0" algn="ctr">
              <a:buFontTx/>
              <a:buNone/>
              <a:tabLst/>
              <a:defRPr sz="1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0" name="Text Placeholder 9">
            <a:extLst>
              <a:ext uri="{FF2B5EF4-FFF2-40B4-BE49-F238E27FC236}">
                <a16:creationId xmlns:a16="http://schemas.microsoft.com/office/drawing/2014/main" id="{22DA1606-0568-4242-9820-9C583D0FB95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250312" y="3784754"/>
            <a:ext cx="36000" cy="612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/>
            </a:lvl1pPr>
          </a:lstStyle>
          <a:p>
            <a:pPr lvl="0"/>
            <a:r>
              <a:rPr lang="en-GB"/>
              <a:t> </a:t>
            </a:r>
          </a:p>
        </p:txBody>
      </p:sp>
      <p:sp>
        <p:nvSpPr>
          <p:cNvPr id="31" name="Text Placeholder 13">
            <a:extLst>
              <a:ext uri="{FF2B5EF4-FFF2-40B4-BE49-F238E27FC236}">
                <a16:creationId xmlns:a16="http://schemas.microsoft.com/office/drawing/2014/main" id="{F2D8B01B-F61D-4446-A53C-DD3C3858A5A3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9462954" y="4476823"/>
            <a:ext cx="1638300" cy="983458"/>
          </a:xfrm>
        </p:spPr>
        <p:txBody>
          <a:bodyPr anchor="t">
            <a:noAutofit/>
          </a:bodyPr>
          <a:lstStyle>
            <a:lvl1pPr marL="0" indent="0" algn="ctr">
              <a:buFontTx/>
              <a:buNone/>
              <a:defRPr sz="1400" b="1">
                <a:solidFill>
                  <a:schemeClr val="accent1"/>
                </a:solidFill>
              </a:defRPr>
            </a:lvl1pPr>
            <a:lvl2pPr marL="12700" indent="0" algn="ctr">
              <a:buFontTx/>
              <a:buNone/>
              <a:tabLst/>
              <a:defRPr sz="1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5E7831FC-2811-6346-A2FE-6EB21E476F7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0263816" y="3784754"/>
            <a:ext cx="36000" cy="612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/>
            </a:lvl1pPr>
          </a:lstStyle>
          <a:p>
            <a:pPr lvl="0"/>
            <a:r>
              <a:rPr lang="en-GB"/>
              <a:t> </a:t>
            </a:r>
          </a:p>
        </p:txBody>
      </p:sp>
      <p:pic>
        <p:nvPicPr>
          <p:cNvPr id="36" name="Picture 35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2655EC73-35CE-3F19-E965-9914FF4FB1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2000" y="6105697"/>
            <a:ext cx="1945646" cy="577219"/>
          </a:xfrm>
          <a:prstGeom prst="rect">
            <a:avLst/>
          </a:prstGeom>
        </p:spPr>
      </p:pic>
      <p:pic>
        <p:nvPicPr>
          <p:cNvPr id="3" name="Picture 2" descr="A green sign with white letters&#10;&#10;Description automatically generated">
            <a:extLst>
              <a:ext uri="{FF2B5EF4-FFF2-40B4-BE49-F238E27FC236}">
                <a16:creationId xmlns:a16="http://schemas.microsoft.com/office/drawing/2014/main" id="{C9EC199C-31D0-B7AA-C1D7-43D863D7475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79658" y="6129206"/>
            <a:ext cx="1360600" cy="530201"/>
          </a:xfrm>
          <a:prstGeom prst="rect">
            <a:avLst/>
          </a:prstGeom>
        </p:spPr>
      </p:pic>
      <p:sp>
        <p:nvSpPr>
          <p:cNvPr id="8" name="Slide Number Placeholder 19">
            <a:extLst>
              <a:ext uri="{FF2B5EF4-FFF2-40B4-BE49-F238E27FC236}">
                <a16:creationId xmlns:a16="http://schemas.microsoft.com/office/drawing/2014/main" id="{BCFF21AA-4196-9E40-B5F0-0A44C9729FD4}"/>
              </a:ext>
            </a:extLst>
          </p:cNvPr>
          <p:cNvSpPr txBox="1">
            <a:spLocks/>
          </p:cNvSpPr>
          <p:nvPr userDrawn="1"/>
        </p:nvSpPr>
        <p:spPr>
          <a:xfrm>
            <a:off x="11252111" y="6476844"/>
            <a:ext cx="811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B4D76F-E98B-8C40-B24E-DBA088A9CE8A}" type="slidenum">
              <a:rPr lang="fr-FR" sz="1200" smtClean="0"/>
              <a:pPr/>
              <a:t>‹#›</a:t>
            </a:fld>
            <a:endParaRPr lang="fr-FR"/>
          </a:p>
        </p:txBody>
      </p:sp>
      <p:pic>
        <p:nvPicPr>
          <p:cNvPr id="4" name="Picture 3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FC5C8DC9-5302-CEB4-79E4-F0B330F951D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32192" y="6184466"/>
            <a:ext cx="1427808" cy="41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8617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1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Picture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5F6C448-6586-834C-9B17-D15F58B9BB1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  <a:alpha val="78093"/>
            </a:schemeClr>
          </a:solidFill>
        </p:spPr>
        <p:txBody>
          <a:bodyPr tIns="72000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GB"/>
              <a:t>Click icon to insert a picture (light)</a:t>
            </a:r>
          </a:p>
        </p:txBody>
      </p:sp>
      <p:pic>
        <p:nvPicPr>
          <p:cNvPr id="11" name="Picture 10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967C3B27-975B-A02B-7D88-8D1BA379B8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2000" y="6105697"/>
            <a:ext cx="1945646" cy="577219"/>
          </a:xfrm>
          <a:prstGeom prst="rect">
            <a:avLst/>
          </a:prstGeom>
        </p:spPr>
      </p:pic>
      <p:pic>
        <p:nvPicPr>
          <p:cNvPr id="2" name="Picture 1" descr="A green sign with white letters&#10;&#10;Description automatically generated">
            <a:extLst>
              <a:ext uri="{FF2B5EF4-FFF2-40B4-BE49-F238E27FC236}">
                <a16:creationId xmlns:a16="http://schemas.microsoft.com/office/drawing/2014/main" id="{72836BB3-B713-47A5-4054-B11B1A1CD67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79658" y="6129206"/>
            <a:ext cx="1360600" cy="530201"/>
          </a:xfrm>
          <a:prstGeom prst="rect">
            <a:avLst/>
          </a:prstGeom>
        </p:spPr>
      </p:pic>
      <p:sp>
        <p:nvSpPr>
          <p:cNvPr id="3" name="Slide Number Placeholder 19">
            <a:extLst>
              <a:ext uri="{FF2B5EF4-FFF2-40B4-BE49-F238E27FC236}">
                <a16:creationId xmlns:a16="http://schemas.microsoft.com/office/drawing/2014/main" id="{B7EB75D8-91A7-0987-7A0E-C7F1F6F4D6AD}"/>
              </a:ext>
            </a:extLst>
          </p:cNvPr>
          <p:cNvSpPr txBox="1">
            <a:spLocks/>
          </p:cNvSpPr>
          <p:nvPr userDrawn="1"/>
        </p:nvSpPr>
        <p:spPr>
          <a:xfrm>
            <a:off x="11252111" y="6476844"/>
            <a:ext cx="811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B4D76F-E98B-8C40-B24E-DBA088A9CE8A}" type="slidenum">
              <a:rPr lang="fr-FR" sz="1200" smtClean="0"/>
              <a:pPr/>
              <a:t>‹#›</a:t>
            </a:fld>
            <a:endParaRPr lang="fr-FR"/>
          </a:p>
        </p:txBody>
      </p:sp>
      <p:pic>
        <p:nvPicPr>
          <p:cNvPr id="4" name="Picture 3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649CCAC3-C851-07F4-27EE-A851B79028E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32192" y="6184466"/>
            <a:ext cx="1427808" cy="41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4591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Picture -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5F6C448-6586-834C-9B17-D15F58B9BB1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solidFill>
            <a:schemeClr val="bg1">
              <a:lumMod val="65000"/>
              <a:alpha val="78093"/>
            </a:schemeClr>
          </a:solidFill>
        </p:spPr>
        <p:txBody>
          <a:bodyPr tIns="72000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GB"/>
              <a:t>Click icon to insert a picture (dark)</a:t>
            </a:r>
          </a:p>
        </p:txBody>
      </p:sp>
      <p:pic>
        <p:nvPicPr>
          <p:cNvPr id="12" name="Picture 11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507B6E8A-D848-C9A8-0E59-9F2D1F27D5E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2000" y="6105697"/>
            <a:ext cx="1945646" cy="577219"/>
          </a:xfrm>
          <a:prstGeom prst="rect">
            <a:avLst/>
          </a:prstGeom>
        </p:spPr>
      </p:pic>
      <p:pic>
        <p:nvPicPr>
          <p:cNvPr id="2" name="Picture 1" descr="A green sign with white letters&#10;&#10;Description automatically generated">
            <a:extLst>
              <a:ext uri="{FF2B5EF4-FFF2-40B4-BE49-F238E27FC236}">
                <a16:creationId xmlns:a16="http://schemas.microsoft.com/office/drawing/2014/main" id="{24128511-16F4-4FC9-771F-3B6FAB3EFFC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79658" y="6129206"/>
            <a:ext cx="1360600" cy="530201"/>
          </a:xfrm>
          <a:prstGeom prst="rect">
            <a:avLst/>
          </a:prstGeom>
        </p:spPr>
      </p:pic>
      <p:pic>
        <p:nvPicPr>
          <p:cNvPr id="3" name="Picture 2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60718481-60D4-6A25-9C92-E445A815D50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32192" y="6184466"/>
            <a:ext cx="1427808" cy="41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5867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3331B85F-B31A-7242-AE18-96479867B43D}"/>
              </a:ext>
            </a:extLst>
          </p:cNvPr>
          <p:cNvGrpSpPr/>
          <p:nvPr/>
        </p:nvGrpSpPr>
        <p:grpSpPr>
          <a:xfrm>
            <a:off x="3779987" y="521625"/>
            <a:ext cx="5652017" cy="5726267"/>
            <a:chOff x="7306220" y="1109826"/>
            <a:chExt cx="4306745" cy="4363322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4E763F73-2594-A343-84CF-3829304795C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58616" y="4315366"/>
              <a:ext cx="2643890" cy="1157782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875F1567-C7EB-CC44-8B56-485DCE07DDC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869291" y="1109826"/>
              <a:ext cx="1743674" cy="2319174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98DF3218-E974-5F4D-85AB-7D1553E1521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306220" y="1198661"/>
              <a:ext cx="1213185" cy="3240817"/>
            </a:xfrm>
            <a:prstGeom prst="rect">
              <a:avLst/>
            </a:prstGeom>
          </p:spPr>
        </p:pic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91CF03-8A8E-1846-A7BE-8DF19085836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6057" y="1684860"/>
            <a:ext cx="3890963" cy="3043601"/>
          </a:xfrm>
        </p:spPr>
        <p:txBody>
          <a:bodyPr anchor="ctr">
            <a:normAutofit/>
          </a:bodyPr>
          <a:lstStyle>
            <a:lvl1pPr marL="0" indent="0" algn="ctr">
              <a:buNone/>
              <a:defRPr sz="34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 noProof="0"/>
              <a:t>Quote</a:t>
            </a:r>
          </a:p>
        </p:txBody>
      </p:sp>
      <p:pic>
        <p:nvPicPr>
          <p:cNvPr id="2" name="Picture 1" descr="A black and white logo&#10;&#10;Description automatically generated">
            <a:extLst>
              <a:ext uri="{FF2B5EF4-FFF2-40B4-BE49-F238E27FC236}">
                <a16:creationId xmlns:a16="http://schemas.microsoft.com/office/drawing/2014/main" id="{EDF7198B-1DCD-952F-A763-62C2175EEB9A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705815" y="5875821"/>
            <a:ext cx="1446224" cy="600847"/>
          </a:xfrm>
          <a:prstGeom prst="rect">
            <a:avLst/>
          </a:prstGeom>
        </p:spPr>
      </p:pic>
      <p:pic>
        <p:nvPicPr>
          <p:cNvPr id="4" name="Picture 3" descr="A person standing next to a sign&#10;&#10;Description automatically generated">
            <a:extLst>
              <a:ext uri="{FF2B5EF4-FFF2-40B4-BE49-F238E27FC236}">
                <a16:creationId xmlns:a16="http://schemas.microsoft.com/office/drawing/2014/main" id="{8302E84F-6C76-845E-B44D-52F19A870C47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349938" y="5896914"/>
            <a:ext cx="1485900" cy="57454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2FBE6A8-6D13-2380-E229-4B1A902E42CB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429496" y="5856176"/>
            <a:ext cx="2158171" cy="640135"/>
          </a:xfrm>
          <a:prstGeom prst="rect">
            <a:avLst/>
          </a:prstGeom>
        </p:spPr>
      </p:pic>
      <p:sp>
        <p:nvSpPr>
          <p:cNvPr id="9" name="Slide Number Placeholder 19">
            <a:extLst>
              <a:ext uri="{FF2B5EF4-FFF2-40B4-BE49-F238E27FC236}">
                <a16:creationId xmlns:a16="http://schemas.microsoft.com/office/drawing/2014/main" id="{D3955482-53FB-02C5-5E28-FFA74A957E9F}"/>
              </a:ext>
            </a:extLst>
          </p:cNvPr>
          <p:cNvSpPr txBox="1">
            <a:spLocks/>
          </p:cNvSpPr>
          <p:nvPr userDrawn="1"/>
        </p:nvSpPr>
        <p:spPr>
          <a:xfrm>
            <a:off x="11252111" y="6476844"/>
            <a:ext cx="811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B4D76F-E98B-8C40-B24E-DBA088A9CE8A}" type="slidenum">
              <a:rPr lang="fr-FR" sz="1200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18097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 - Take-Away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60317-7E91-7246-90E6-A5DAE522A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4417" y="2624137"/>
            <a:ext cx="3185988" cy="1600200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3B7159C-7415-8844-A680-A08956B1D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1144" y="1355168"/>
            <a:ext cx="7216540" cy="4147663"/>
          </a:xfrm>
        </p:spPr>
        <p:txBody>
          <a:bodyPr anchor="ctr">
            <a:normAutofit/>
          </a:bodyPr>
          <a:lstStyle>
            <a:lvl1pPr marL="271463" indent="-271463">
              <a:spcBef>
                <a:spcPts val="700"/>
              </a:spcBef>
              <a:buClr>
                <a:schemeClr val="bg1"/>
              </a:buClr>
              <a:buFont typeface="Wingdings" pitchFamily="2" charset="2"/>
              <a:buChar char="§"/>
              <a:tabLst/>
              <a:defRPr sz="2000">
                <a:solidFill>
                  <a:schemeClr val="bg1"/>
                </a:solidFill>
              </a:defRPr>
            </a:lvl1pPr>
            <a:lvl2pPr marL="498475" indent="-227013">
              <a:spcBef>
                <a:spcPts val="700"/>
              </a:spcBef>
              <a:buClr>
                <a:schemeClr val="bg1"/>
              </a:buClr>
              <a:tabLst/>
              <a:defRPr sz="1800">
                <a:solidFill>
                  <a:schemeClr val="bg1"/>
                </a:solidFill>
              </a:defRPr>
            </a:lvl2pPr>
            <a:lvl3pPr marL="758825" indent="-225425">
              <a:spcBef>
                <a:spcPts val="700"/>
              </a:spcBef>
              <a:buClr>
                <a:schemeClr val="bg1"/>
              </a:buClr>
              <a:buFont typeface="System Font Regular"/>
              <a:buChar char="-"/>
              <a:tabLst/>
              <a:defRPr sz="1600">
                <a:solidFill>
                  <a:schemeClr val="bg1"/>
                </a:solidFill>
              </a:defRPr>
            </a:lvl3pPr>
            <a:lvl4pPr marL="984250" indent="-225425">
              <a:spcBef>
                <a:spcPts val="700"/>
              </a:spcBef>
              <a:buClr>
                <a:schemeClr val="bg1"/>
              </a:buClr>
              <a:buFont typeface="Courier New" panose="02070309020205020404" pitchFamily="49" charset="0"/>
              <a:buChar char="o"/>
              <a:tabLst/>
              <a:defRPr sz="1400">
                <a:solidFill>
                  <a:schemeClr val="bg1"/>
                </a:solidFill>
              </a:defRPr>
            </a:lvl4pPr>
            <a:lvl5pPr>
              <a:buClr>
                <a:schemeClr val="accent5"/>
              </a:buCl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pic>
        <p:nvPicPr>
          <p:cNvPr id="3" name="Picture 2" descr="A black and white logo&#10;&#10;Description automatically generated">
            <a:extLst>
              <a:ext uri="{FF2B5EF4-FFF2-40B4-BE49-F238E27FC236}">
                <a16:creationId xmlns:a16="http://schemas.microsoft.com/office/drawing/2014/main" id="{6A7A98F5-D67E-A64C-BD96-832D8CA4C4F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5815" y="5875821"/>
            <a:ext cx="1446224" cy="600847"/>
          </a:xfrm>
          <a:prstGeom prst="rect">
            <a:avLst/>
          </a:prstGeom>
        </p:spPr>
      </p:pic>
      <p:pic>
        <p:nvPicPr>
          <p:cNvPr id="4" name="Picture 3" descr="A person standing next to a sign&#10;&#10;Description automatically generated">
            <a:extLst>
              <a:ext uri="{FF2B5EF4-FFF2-40B4-BE49-F238E27FC236}">
                <a16:creationId xmlns:a16="http://schemas.microsoft.com/office/drawing/2014/main" id="{675572CF-2928-3241-25B0-1122A5CC942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49938" y="5896914"/>
            <a:ext cx="1485900" cy="57454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CA6A107-0B1E-8130-949F-C8457284E04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29496" y="5856176"/>
            <a:ext cx="2158171" cy="640135"/>
          </a:xfrm>
          <a:prstGeom prst="rect">
            <a:avLst/>
          </a:prstGeom>
        </p:spPr>
      </p:pic>
      <p:sp>
        <p:nvSpPr>
          <p:cNvPr id="7" name="Slide Number Placeholder 19">
            <a:extLst>
              <a:ext uri="{FF2B5EF4-FFF2-40B4-BE49-F238E27FC236}">
                <a16:creationId xmlns:a16="http://schemas.microsoft.com/office/drawing/2014/main" id="{A179300A-8D1F-96AD-DEEF-3D05E2568ADD}"/>
              </a:ext>
            </a:extLst>
          </p:cNvPr>
          <p:cNvSpPr txBox="1">
            <a:spLocks/>
          </p:cNvSpPr>
          <p:nvPr userDrawn="1"/>
        </p:nvSpPr>
        <p:spPr>
          <a:xfrm>
            <a:off x="11252111" y="6476844"/>
            <a:ext cx="811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AB4D76F-E98B-8C40-B24E-DBA088A9CE8A}" type="slidenum">
              <a:rPr lang="fr-FR" sz="1200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77445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1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act Detail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D1FC91BE-06A8-A04E-A4FA-2E17E7FB40BD}"/>
              </a:ext>
            </a:extLst>
          </p:cNvPr>
          <p:cNvGrpSpPr/>
          <p:nvPr/>
        </p:nvGrpSpPr>
        <p:grpSpPr>
          <a:xfrm>
            <a:off x="0" y="-1"/>
            <a:ext cx="10646006" cy="6858001"/>
            <a:chOff x="0" y="-1"/>
            <a:chExt cx="10646006" cy="6858001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4E763F73-2594-A343-84CF-3829304795C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6597"/>
            <a:stretch/>
          </p:blipFill>
          <p:spPr>
            <a:xfrm>
              <a:off x="2480094" y="4144510"/>
              <a:ext cx="6634129" cy="2713490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875F1567-C7EB-CC44-8B56-485DCE07DDC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67000"/>
            <a:stretch/>
          </p:blipFill>
          <p:spPr>
            <a:xfrm>
              <a:off x="6270726" y="-1"/>
              <a:ext cx="4375280" cy="1920413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98DF3218-E974-5F4D-85AB-7D1553E1521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5276" t="45205"/>
            <a:stretch/>
          </p:blipFill>
          <p:spPr>
            <a:xfrm>
              <a:off x="0" y="-1"/>
              <a:ext cx="2883551" cy="4455936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C7AE40-46DE-4946-9D3C-489266BCB0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46005" y="1736727"/>
            <a:ext cx="5569525" cy="1237586"/>
          </a:xfrm>
          <a:noFill/>
        </p:spPr>
        <p:txBody>
          <a:bodyPr anchor="b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/>
              <a:t>Thank you</a:t>
            </a:r>
            <a:br>
              <a:rPr lang="en-GB"/>
            </a:br>
            <a:r>
              <a:rPr lang="en-GB"/>
              <a:t>Dank u</a:t>
            </a:r>
            <a:endParaRPr lang="fr-FR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67F5877-23E7-3840-B406-F2E71B4676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46005" y="3635079"/>
            <a:ext cx="4340001" cy="1046162"/>
          </a:xfrm>
        </p:spPr>
        <p:txBody>
          <a:bodyPr>
            <a:normAutofit/>
          </a:bodyPr>
          <a:lstStyle>
            <a:lvl1pPr marL="0" indent="0">
              <a:spcBef>
                <a:spcPts val="400"/>
              </a:spcBef>
              <a:buFontTx/>
              <a:buNone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Contact details</a:t>
            </a:r>
          </a:p>
        </p:txBody>
      </p:sp>
      <p:pic>
        <p:nvPicPr>
          <p:cNvPr id="3" name="Picture 2" descr="A black and white logo&#10;&#10;Description automatically generated">
            <a:extLst>
              <a:ext uri="{FF2B5EF4-FFF2-40B4-BE49-F238E27FC236}">
                <a16:creationId xmlns:a16="http://schemas.microsoft.com/office/drawing/2014/main" id="{E07DF94C-67D8-B693-22AF-5DA02B5E19A7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705815" y="5875821"/>
            <a:ext cx="1446224" cy="6008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DDADF28-04F0-CB0A-323B-12A0333F8CC8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29496" y="5856176"/>
            <a:ext cx="2158171" cy="640135"/>
          </a:xfrm>
          <a:prstGeom prst="rect">
            <a:avLst/>
          </a:prstGeom>
        </p:spPr>
      </p:pic>
      <p:pic>
        <p:nvPicPr>
          <p:cNvPr id="7" name="Picture 6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0C90F819-E52B-0540-4044-555EA805E1CF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0292244" y="5912263"/>
            <a:ext cx="1777475" cy="52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20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creen - with Deivic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4DA2E265-BF3E-0346-9265-2879512F926A}"/>
              </a:ext>
            </a:extLst>
          </p:cNvPr>
          <p:cNvGrpSpPr/>
          <p:nvPr/>
        </p:nvGrpSpPr>
        <p:grpSpPr>
          <a:xfrm>
            <a:off x="242717" y="-1"/>
            <a:ext cx="10299778" cy="4791421"/>
            <a:chOff x="242717" y="-1"/>
            <a:chExt cx="10299778" cy="4791421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E695467B-F804-344E-9224-E143E2C0D9D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57183"/>
            <a:stretch/>
          </p:blipFill>
          <p:spPr>
            <a:xfrm>
              <a:off x="6372419" y="0"/>
              <a:ext cx="4170076" cy="2374817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B18B3FA-39A7-C14B-8464-1E7CEC37886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38180"/>
            <a:stretch/>
          </p:blipFill>
          <p:spPr>
            <a:xfrm>
              <a:off x="242717" y="-1"/>
              <a:ext cx="2901388" cy="4791421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A18AA50-4DB8-474D-8106-48F72F525A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27125" y="1122363"/>
            <a:ext cx="6267369" cy="2387600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GB"/>
              <a:t>Title of the presentation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FDC020-0DEB-684D-9699-F5F7DBECF8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27125" y="3602039"/>
            <a:ext cx="6267369" cy="74433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Subtitle</a:t>
            </a:r>
            <a:endParaRPr lang="fr-FR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C0870B7-099C-6B41-BC26-3741DD67FAF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27125" y="4512438"/>
            <a:ext cx="5161265" cy="808037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Presenter</a:t>
            </a:r>
          </a:p>
        </p:txBody>
      </p:sp>
      <p:pic>
        <p:nvPicPr>
          <p:cNvPr id="6" name="Picture 5" descr="A black and white logo&#10;&#10;Description automatically generated">
            <a:extLst>
              <a:ext uri="{FF2B5EF4-FFF2-40B4-BE49-F238E27FC236}">
                <a16:creationId xmlns:a16="http://schemas.microsoft.com/office/drawing/2014/main" id="{C79088C3-F1C4-E6EA-131E-61BF42E9088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705815" y="5875821"/>
            <a:ext cx="1446224" cy="60084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62C5CC7-DD59-0D67-9CA5-902DD182308D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29496" y="5856176"/>
            <a:ext cx="2158171" cy="640135"/>
          </a:xfrm>
          <a:prstGeom prst="rect">
            <a:avLst/>
          </a:prstGeom>
        </p:spPr>
      </p:pic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8B7BEC8E-0A7B-9959-3385-5C14E76D9C9C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292244" y="5912263"/>
            <a:ext cx="1777475" cy="5224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2327372-0443-390F-E3FB-05A8EAE093C6}"/>
              </a:ext>
            </a:extLst>
          </p:cNvPr>
          <p:cNvSpPr txBox="1"/>
          <p:nvPr userDrawn="1"/>
        </p:nvSpPr>
        <p:spPr>
          <a:xfrm>
            <a:off x="4114800" y="6029325"/>
            <a:ext cx="3076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nl-BE">
                <a:solidFill>
                  <a:schemeClr val="bg1"/>
                </a:solidFill>
              </a:rPr>
              <a:t>CONFIDENTIAL</a:t>
            </a:r>
            <a:endParaRPr lang="nl-BE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87016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82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60317-7E91-7246-90E6-A5DAE522A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4416" y="2624137"/>
            <a:ext cx="3932237" cy="1600200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4DEE633-E943-A341-94F8-654579D2B7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45125" y="965341"/>
            <a:ext cx="6172200" cy="4912948"/>
          </a:xfrm>
        </p:spPr>
        <p:txBody>
          <a:bodyPr anchor="ctr"/>
          <a:lstStyle>
            <a:lvl1pPr marL="449263" indent="-449263">
              <a:buFont typeface="+mj-lt"/>
              <a:buAutoNum type="arabicPeriod"/>
              <a:tabLst/>
              <a:defRPr sz="2200">
                <a:solidFill>
                  <a:schemeClr val="bg1"/>
                </a:solidFill>
              </a:defRPr>
            </a:lvl1pPr>
            <a:lvl2pPr marL="449263" indent="0">
              <a:buNone/>
              <a:tabLst/>
              <a:defRPr sz="18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Slide Number Placeholder 19">
            <a:extLst>
              <a:ext uri="{FF2B5EF4-FFF2-40B4-BE49-F238E27FC236}">
                <a16:creationId xmlns:a16="http://schemas.microsoft.com/office/drawing/2014/main" id="{81CCF4E6-CDF1-20DA-860F-7458BE2F6318}"/>
              </a:ext>
            </a:extLst>
          </p:cNvPr>
          <p:cNvSpPr txBox="1">
            <a:spLocks/>
          </p:cNvSpPr>
          <p:nvPr userDrawn="1"/>
        </p:nvSpPr>
        <p:spPr>
          <a:xfrm>
            <a:off x="139149" y="6437088"/>
            <a:ext cx="6235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AB4D76F-E98B-8C40-B24E-DBA088A9CE8A}" type="slidenum">
              <a:rPr lang="fr-FR" sz="1200" smtClean="0">
                <a:solidFill>
                  <a:schemeClr val="bg1"/>
                </a:solidFill>
              </a:rPr>
              <a:pPr algn="l"/>
              <a:t>‹#›</a:t>
            </a:fld>
            <a:endParaRPr lang="fr-FR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5270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1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creen - Orang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7AE40-46DE-4946-9D3C-489266BCB0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6913" y="1736726"/>
            <a:ext cx="5569525" cy="2852737"/>
          </a:xfrm>
          <a:noFill/>
        </p:spPr>
        <p:txBody>
          <a:bodyPr anchor="b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/>
              <a:t>Title of the chapter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83B1BF-C00A-9445-83BF-5E70D95ACA6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56913" y="4589464"/>
            <a:ext cx="5569525" cy="98006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Subtitle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67F5877-23E7-3840-B406-F2E71B4676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56913" y="379413"/>
            <a:ext cx="4340001" cy="104616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Chapter ##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535FC6F0-E827-F64D-85E9-85F507CFE8D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947065" y="0"/>
            <a:ext cx="5244935" cy="6858000"/>
          </a:xfrm>
          <a:solidFill>
            <a:schemeClr val="bg1">
              <a:lumMod val="95000"/>
            </a:schemeClr>
          </a:solidFill>
        </p:spPr>
        <p:txBody>
          <a:bodyPr tIns="32400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GB"/>
              <a:t>Click icon to insert a picture</a:t>
            </a:r>
          </a:p>
        </p:txBody>
      </p:sp>
      <p:sp>
        <p:nvSpPr>
          <p:cNvPr id="14" name="Slide Number Placeholder 19">
            <a:extLst>
              <a:ext uri="{FF2B5EF4-FFF2-40B4-BE49-F238E27FC236}">
                <a16:creationId xmlns:a16="http://schemas.microsoft.com/office/drawing/2014/main" id="{C9611F87-A04B-C5A8-D600-BEEAC08DA1FA}"/>
              </a:ext>
            </a:extLst>
          </p:cNvPr>
          <p:cNvSpPr txBox="1">
            <a:spLocks/>
          </p:cNvSpPr>
          <p:nvPr userDrawn="1"/>
        </p:nvSpPr>
        <p:spPr>
          <a:xfrm>
            <a:off x="139149" y="6437088"/>
            <a:ext cx="6235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AB4D76F-E98B-8C40-B24E-DBA088A9CE8A}" type="slidenum">
              <a:rPr lang="fr-FR" sz="1200" smtClean="0">
                <a:solidFill>
                  <a:schemeClr val="bg1"/>
                </a:solidFill>
              </a:rPr>
              <a:pPr algn="l"/>
              <a:t>‹#›</a:t>
            </a:fld>
            <a:endParaRPr lang="fr-FR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804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846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creen - Red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7AE40-46DE-4946-9D3C-489266BCB0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6913" y="1736726"/>
            <a:ext cx="5569525" cy="2852737"/>
          </a:xfrm>
          <a:noFill/>
        </p:spPr>
        <p:txBody>
          <a:bodyPr anchor="b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/>
              <a:t>Title of the chapter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83B1BF-C00A-9445-83BF-5E70D95ACA6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56913" y="4589464"/>
            <a:ext cx="5569525" cy="98006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Subtitle</a:t>
            </a:r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52A7070D-E964-8C4F-A350-4A6A814CDE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947065" y="0"/>
            <a:ext cx="5244935" cy="6858000"/>
          </a:xfrm>
          <a:solidFill>
            <a:schemeClr val="bg1">
              <a:lumMod val="95000"/>
            </a:schemeClr>
          </a:solidFill>
        </p:spPr>
        <p:txBody>
          <a:bodyPr tIns="32400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GB"/>
              <a:t>Click icon to insert a picture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67F5877-23E7-3840-B406-F2E71B4676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56913" y="379413"/>
            <a:ext cx="4340001" cy="104616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Chapter ##</a:t>
            </a:r>
          </a:p>
        </p:txBody>
      </p:sp>
      <p:sp>
        <p:nvSpPr>
          <p:cNvPr id="14" name="Slide Number Placeholder 19">
            <a:extLst>
              <a:ext uri="{FF2B5EF4-FFF2-40B4-BE49-F238E27FC236}">
                <a16:creationId xmlns:a16="http://schemas.microsoft.com/office/drawing/2014/main" id="{A633176D-1166-1121-72C6-D7F500DC5F7C}"/>
              </a:ext>
            </a:extLst>
          </p:cNvPr>
          <p:cNvSpPr txBox="1">
            <a:spLocks/>
          </p:cNvSpPr>
          <p:nvPr userDrawn="1"/>
        </p:nvSpPr>
        <p:spPr>
          <a:xfrm>
            <a:off x="139149" y="6437088"/>
            <a:ext cx="6235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AB4D76F-E98B-8C40-B24E-DBA088A9CE8A}" type="slidenum">
              <a:rPr lang="fr-FR" sz="1200" smtClean="0">
                <a:solidFill>
                  <a:schemeClr val="bg1"/>
                </a:solidFill>
              </a:rPr>
              <a:pPr algn="l"/>
              <a:t>‹#›</a:t>
            </a:fld>
            <a:endParaRPr lang="fr-FR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0033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84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creen - Green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7AE40-46DE-4946-9D3C-489266BCB0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6913" y="1736726"/>
            <a:ext cx="5569525" cy="2852737"/>
          </a:xfrm>
          <a:noFill/>
        </p:spPr>
        <p:txBody>
          <a:bodyPr anchor="b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/>
              <a:t>Title of the chapter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83B1BF-C00A-9445-83BF-5E70D95ACA6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56913" y="4589464"/>
            <a:ext cx="5569525" cy="98006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Subtitle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67F5877-23E7-3840-B406-F2E71B4676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56913" y="379413"/>
            <a:ext cx="4340001" cy="104616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Chapter ##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FBC2C601-C265-1B43-80CE-D7375FD8662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947065" y="0"/>
            <a:ext cx="5244935" cy="6858000"/>
          </a:xfrm>
          <a:solidFill>
            <a:schemeClr val="bg1">
              <a:lumMod val="95000"/>
            </a:schemeClr>
          </a:solidFill>
        </p:spPr>
        <p:txBody>
          <a:bodyPr tIns="32400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GB"/>
              <a:t>Click icon to insert a picture</a:t>
            </a:r>
          </a:p>
        </p:txBody>
      </p:sp>
      <p:sp>
        <p:nvSpPr>
          <p:cNvPr id="8" name="Slide Number Placeholder 19">
            <a:extLst>
              <a:ext uri="{FF2B5EF4-FFF2-40B4-BE49-F238E27FC236}">
                <a16:creationId xmlns:a16="http://schemas.microsoft.com/office/drawing/2014/main" id="{2B6EE818-F31A-9598-4D1E-42B57B52C4B9}"/>
              </a:ext>
            </a:extLst>
          </p:cNvPr>
          <p:cNvSpPr txBox="1">
            <a:spLocks/>
          </p:cNvSpPr>
          <p:nvPr userDrawn="1"/>
        </p:nvSpPr>
        <p:spPr>
          <a:xfrm>
            <a:off x="139149" y="6437088"/>
            <a:ext cx="6235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AB4D76F-E98B-8C40-B24E-DBA088A9CE8A}" type="slidenum">
              <a:rPr lang="fr-FR" sz="1200" smtClean="0">
                <a:solidFill>
                  <a:schemeClr val="bg1"/>
                </a:solidFill>
              </a:rPr>
              <a:pPr algn="l"/>
              <a:t>‹#›</a:t>
            </a:fld>
            <a:endParaRPr lang="fr-FR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2792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84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creen - Purple">
    <p:bg>
      <p:bgPr>
        <a:solidFill>
          <a:srgbClr val="788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7AE40-46DE-4946-9D3C-489266BCB0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45038" y="1736726"/>
            <a:ext cx="5569525" cy="2852737"/>
          </a:xfrm>
          <a:noFill/>
        </p:spPr>
        <p:txBody>
          <a:bodyPr anchor="b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/>
              <a:t>Title of the chapter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83B1BF-C00A-9445-83BF-5E70D95ACA6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45038" y="4589464"/>
            <a:ext cx="5569525" cy="98006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Subtitle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67F5877-23E7-3840-B406-F2E71B4676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45038" y="379413"/>
            <a:ext cx="4340001" cy="104616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Chapter ##</a:t>
            </a:r>
          </a:p>
        </p:txBody>
      </p:sp>
      <p:sp>
        <p:nvSpPr>
          <p:cNvPr id="19" name="Picture Placeholder 4">
            <a:extLst>
              <a:ext uri="{FF2B5EF4-FFF2-40B4-BE49-F238E27FC236}">
                <a16:creationId xmlns:a16="http://schemas.microsoft.com/office/drawing/2014/main" id="{9883471E-F6C9-7C4F-9CEB-B8A0A655F2A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947065" y="0"/>
            <a:ext cx="5244935" cy="6858000"/>
          </a:xfrm>
          <a:solidFill>
            <a:schemeClr val="bg1">
              <a:lumMod val="95000"/>
            </a:schemeClr>
          </a:solidFill>
        </p:spPr>
        <p:txBody>
          <a:bodyPr tIns="32400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GB"/>
              <a:t>Click icon to insert a picture</a:t>
            </a:r>
          </a:p>
        </p:txBody>
      </p:sp>
      <p:sp>
        <p:nvSpPr>
          <p:cNvPr id="8" name="Slide Number Placeholder 19">
            <a:extLst>
              <a:ext uri="{FF2B5EF4-FFF2-40B4-BE49-F238E27FC236}">
                <a16:creationId xmlns:a16="http://schemas.microsoft.com/office/drawing/2014/main" id="{84298322-6541-5DC1-548D-30198B3A3AED}"/>
              </a:ext>
            </a:extLst>
          </p:cNvPr>
          <p:cNvSpPr txBox="1">
            <a:spLocks/>
          </p:cNvSpPr>
          <p:nvPr userDrawn="1"/>
        </p:nvSpPr>
        <p:spPr>
          <a:xfrm>
            <a:off x="139149" y="6437088"/>
            <a:ext cx="6235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AB4D76F-E98B-8C40-B24E-DBA088A9CE8A}" type="slidenum">
              <a:rPr lang="fr-FR" sz="1200" smtClean="0">
                <a:solidFill>
                  <a:schemeClr val="bg1"/>
                </a:solidFill>
              </a:rPr>
              <a:pPr algn="l"/>
              <a:t>‹#›</a:t>
            </a:fld>
            <a:endParaRPr lang="fr-FR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0091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84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creen - Yellow">
    <p:bg>
      <p:bgPr>
        <a:solidFill>
          <a:srgbClr val="F9CB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7AE40-46DE-4946-9D3C-489266BCB0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45038" y="1736726"/>
            <a:ext cx="5569525" cy="2852737"/>
          </a:xfrm>
          <a:noFill/>
        </p:spPr>
        <p:txBody>
          <a:bodyPr anchor="b">
            <a:normAutofit/>
          </a:bodyPr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GB"/>
              <a:t>Title of the chapter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83B1BF-C00A-9445-83BF-5E70D95ACA6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45038" y="4589464"/>
            <a:ext cx="5569525" cy="980064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Subtitle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67F5877-23E7-3840-B406-F2E71B4676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45038" y="379413"/>
            <a:ext cx="4340001" cy="104616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/>
              <a:t>Chapter ##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8CEEA23A-392D-964A-B7FE-742FB2C735F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947065" y="0"/>
            <a:ext cx="5244935" cy="6858000"/>
          </a:xfrm>
          <a:solidFill>
            <a:schemeClr val="bg1">
              <a:lumMod val="95000"/>
            </a:schemeClr>
          </a:solidFill>
        </p:spPr>
        <p:txBody>
          <a:bodyPr tIns="32400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GB"/>
              <a:t>Click icon to insert a picture</a:t>
            </a:r>
          </a:p>
        </p:txBody>
      </p:sp>
      <p:sp>
        <p:nvSpPr>
          <p:cNvPr id="6" name="Slide Number Placeholder 19">
            <a:extLst>
              <a:ext uri="{FF2B5EF4-FFF2-40B4-BE49-F238E27FC236}">
                <a16:creationId xmlns:a16="http://schemas.microsoft.com/office/drawing/2014/main" id="{DEDB2A6B-4B1D-DFCE-FB95-20C2A8FAE6EF}"/>
              </a:ext>
            </a:extLst>
          </p:cNvPr>
          <p:cNvSpPr txBox="1">
            <a:spLocks/>
          </p:cNvSpPr>
          <p:nvPr userDrawn="1"/>
        </p:nvSpPr>
        <p:spPr>
          <a:xfrm>
            <a:off x="139149" y="6437088"/>
            <a:ext cx="6235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B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AB4D76F-E98B-8C40-B24E-DBA088A9CE8A}" type="slidenum">
              <a:rPr lang="fr-FR" sz="1200" smtClean="0">
                <a:solidFill>
                  <a:schemeClr val="bg1"/>
                </a:solidFill>
              </a:rPr>
              <a:pPr algn="l"/>
              <a:t>‹#›</a:t>
            </a:fld>
            <a:endParaRPr lang="fr-FR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9655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846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9E80E1-6DE2-EF4F-8259-C04331CFF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D860E9-2875-3048-8F34-516E5303C7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BB9EBE-351E-1B4D-8428-E74BE934EC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E64CC-0EF6-4F5D-9056-DB89B1563280}" type="datetime8">
              <a:rPr lang="en-BE" smtClean="0"/>
              <a:t>25/03/2026 13:07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9331D-0054-6146-90B8-DCFD44BD8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C13714-254A-2E4E-9377-6080060AAE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4D76F-E98B-8C40-B24E-DBA088A9CE8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6388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0" r:id="rId2"/>
    <p:sldLayoutId id="2147483649" r:id="rId3"/>
    <p:sldLayoutId id="2147483656" r:id="rId4"/>
    <p:sldLayoutId id="2147483662" r:id="rId5"/>
    <p:sldLayoutId id="2147483651" r:id="rId6"/>
    <p:sldLayoutId id="2147483663" r:id="rId7"/>
    <p:sldLayoutId id="2147483664" r:id="rId8"/>
    <p:sldLayoutId id="2147483666" r:id="rId9"/>
    <p:sldLayoutId id="2147483679" r:id="rId10"/>
    <p:sldLayoutId id="2147483650" r:id="rId11"/>
    <p:sldLayoutId id="2147483668" r:id="rId12"/>
    <p:sldLayoutId id="2147483673" r:id="rId13"/>
    <p:sldLayoutId id="2147483675" r:id="rId14"/>
    <p:sldLayoutId id="2147483680" r:id="rId15"/>
    <p:sldLayoutId id="2147483667" r:id="rId16"/>
    <p:sldLayoutId id="2147483670" r:id="rId17"/>
    <p:sldLayoutId id="2147483674" r:id="rId18"/>
    <p:sldLayoutId id="2147483676" r:id="rId19"/>
    <p:sldLayoutId id="2147483681" r:id="rId20"/>
    <p:sldLayoutId id="2147483684" r:id="rId21"/>
    <p:sldLayoutId id="2147483685" r:id="rId22"/>
    <p:sldLayoutId id="2147483671" r:id="rId23"/>
    <p:sldLayoutId id="2147483672" r:id="rId24"/>
    <p:sldLayoutId id="2147483683" r:id="rId25"/>
    <p:sldLayoutId id="2147483677" r:id="rId26"/>
    <p:sldLayoutId id="2147483665" r:id="rId27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materinex.be" TargetMode="External"/><Relationship Id="rId2" Type="http://schemas.openxmlformats.org/officeDocument/2006/relationships/hyperlink" Target="https://materinex.be/" TargetMode="External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CFF8E08-C51F-4A4C-BA86-52EB12AD0E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7125" y="1122363"/>
            <a:ext cx="9792328" cy="2387600"/>
          </a:xfrm>
        </p:spPr>
        <p:txBody>
          <a:bodyPr>
            <a:normAutofit/>
          </a:bodyPr>
          <a:lstStyle/>
          <a:p>
            <a:r>
              <a:rPr lang="nl-NL"/>
              <a:t>Pitch for cSBO project proposal</a:t>
            </a:r>
            <a:br>
              <a:rPr lang="nl-NL"/>
            </a:br>
            <a:r>
              <a:rPr lang="nl-NL"/>
              <a:t>[ACRONYM]</a:t>
            </a:r>
            <a:br>
              <a:rPr lang="nl-NL" dirty="0"/>
            </a:br>
            <a:endParaRPr lang="nl-NL" sz="24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A53E5FDC-C916-4BAF-B70B-0C4D2F3530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NL">
                <a:cs typeface="Arial"/>
              </a:rPr>
              <a:t>Pitch session 02/04/2026</a:t>
            </a:r>
            <a:endParaRPr lang="nl-NL" dirty="0">
              <a:cs typeface="Arial"/>
            </a:endParaRPr>
          </a:p>
          <a:p>
            <a:pPr algn="ctr"/>
            <a:endParaRPr lang="nl-NL" dirty="0">
              <a:cs typeface="Arial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453C88-8DC2-ECFE-D55A-0DDB4650B93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l-BE"/>
              <a:t>[Presenter]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6250978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5839D-0D3D-5FD6-5995-C540894BD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6005" y="1250899"/>
            <a:ext cx="7444453" cy="950976"/>
          </a:xfrm>
        </p:spPr>
        <p:txBody>
          <a:bodyPr>
            <a:normAutofit fontScale="90000"/>
          </a:bodyPr>
          <a:lstStyle/>
          <a:p>
            <a:r>
              <a:rPr lang="nl-BE" i="1" dirty="0" err="1"/>
              <a:t>Thank</a:t>
            </a:r>
            <a:r>
              <a:rPr lang="nl-BE" i="1" dirty="0"/>
              <a:t> </a:t>
            </a:r>
            <a:r>
              <a:rPr lang="nl-BE" i="1" dirty="0" err="1"/>
              <a:t>you</a:t>
            </a:r>
            <a:r>
              <a:rPr lang="nl-BE" i="1" dirty="0"/>
              <a:t> </a:t>
            </a:r>
            <a:r>
              <a:rPr lang="nl-BE" i="1" dirty="0" err="1"/>
              <a:t>for</a:t>
            </a:r>
            <a:r>
              <a:rPr lang="nl-BE" i="1" dirty="0"/>
              <a:t> </a:t>
            </a:r>
            <a:r>
              <a:rPr lang="nl-BE" i="1" dirty="0" err="1"/>
              <a:t>joining</a:t>
            </a:r>
            <a:r>
              <a:rPr lang="nl-BE" i="1" dirty="0"/>
              <a:t> </a:t>
            </a:r>
            <a:r>
              <a:rPr lang="nl-BE" i="1" dirty="0" err="1"/>
              <a:t>us</a:t>
            </a:r>
            <a:r>
              <a:rPr lang="nl-BE" i="1" dirty="0"/>
              <a:t> </a:t>
            </a:r>
            <a:r>
              <a:rPr lang="nl-BE" i="1" dirty="0" err="1"/>
              <a:t>today</a:t>
            </a:r>
            <a:r>
              <a:rPr lang="nl-BE" i="1" dirty="0"/>
              <a:t>!</a:t>
            </a:r>
            <a:br>
              <a:rPr lang="nl-BE" i="1" dirty="0"/>
            </a:br>
            <a:endParaRPr lang="nl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D2A64D-0CAB-C2D7-6438-0B3386E3AA1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246005" y="3635079"/>
            <a:ext cx="4340001" cy="1344425"/>
          </a:xfrm>
        </p:spPr>
        <p:txBody>
          <a:bodyPr>
            <a:normAutofit fontScale="92500" lnSpcReduction="20000"/>
          </a:bodyPr>
          <a:lstStyle/>
          <a:p>
            <a:r>
              <a:rPr lang="nl-BE" sz="1900" err="1">
                <a:latin typeface="Calibri" panose="020F0502020204030204" pitchFamily="34" charset="0"/>
                <a:cs typeface="Calibri" panose="020F0502020204030204" pitchFamily="34" charset="0"/>
              </a:rPr>
              <a:t>Visiting</a:t>
            </a:r>
            <a:r>
              <a:rPr lang="nl-BE" sz="19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BE" sz="1900" err="1">
                <a:latin typeface="Calibri" panose="020F0502020204030204" pitchFamily="34" charset="0"/>
                <a:cs typeface="Calibri" panose="020F0502020204030204" pitchFamily="34" charset="0"/>
              </a:rPr>
              <a:t>address</a:t>
            </a:r>
            <a:r>
              <a:rPr lang="nl-BE" sz="190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nl-BE" sz="1900" err="1">
                <a:latin typeface="Calibri" panose="020F0502020204030204" pitchFamily="34" charset="0"/>
                <a:cs typeface="Calibri" panose="020F0502020204030204" pitchFamily="34" charset="0"/>
              </a:rPr>
              <a:t>Roderveldlaan</a:t>
            </a:r>
            <a:r>
              <a:rPr lang="nl-BE" sz="1900">
                <a:latin typeface="Calibri" panose="020F0502020204030204" pitchFamily="34" charset="0"/>
                <a:cs typeface="Calibri" panose="020F0502020204030204" pitchFamily="34" charset="0"/>
              </a:rPr>
              <a:t> 5</a:t>
            </a:r>
          </a:p>
          <a:p>
            <a:r>
              <a:rPr lang="nl-BE" sz="1900">
                <a:latin typeface="Calibri" panose="020F0502020204030204" pitchFamily="34" charset="0"/>
                <a:cs typeface="Calibri" panose="020F0502020204030204" pitchFamily="34" charset="0"/>
              </a:rPr>
              <a:t>2600 Berchem, 1</a:t>
            </a:r>
            <a:r>
              <a:rPr lang="nl-BE" sz="1900" baseline="30000">
                <a:latin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nl-BE" sz="1900">
                <a:latin typeface="Calibri" panose="020F0502020204030204" pitchFamily="34" charset="0"/>
                <a:cs typeface="Calibri" panose="020F0502020204030204" pitchFamily="34" charset="0"/>
              </a:rPr>
              <a:t> floor</a:t>
            </a:r>
          </a:p>
          <a:p>
            <a:r>
              <a:rPr lang="nl-BE" sz="190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https://materinex.be</a:t>
            </a:r>
            <a:r>
              <a:rPr lang="nl-BE" sz="19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nl-BE" sz="190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info@materinex.be</a:t>
            </a:r>
            <a:endParaRPr lang="nl-BE" sz="19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nl-BE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3E8CD1-01FE-7A76-47B2-D8DAD1620A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2519" y="2347015"/>
            <a:ext cx="1915362" cy="1915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652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77AF4-6143-48FB-28B6-5C21FB181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Instructions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82633-61D1-6FF4-B92B-24F5F9F209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Note that the jury will receive pre-application 4-pager in advance</a:t>
            </a:r>
          </a:p>
          <a:p>
            <a:endParaRPr lang="en-US" dirty="0">
              <a:cs typeface="Arial"/>
            </a:endParaRPr>
          </a:p>
          <a:p>
            <a:r>
              <a:rPr lang="en-US" dirty="0">
                <a:cs typeface="Arial"/>
              </a:rPr>
              <a:t>Please respect the 7 slides limit</a:t>
            </a:r>
          </a:p>
          <a:p>
            <a:endParaRPr lang="en-US" dirty="0">
              <a:cs typeface="Arial"/>
            </a:endParaRPr>
          </a:p>
          <a:p>
            <a:r>
              <a:rPr lang="en-US" dirty="0">
                <a:cs typeface="Arial"/>
              </a:rPr>
              <a:t>All topics mentioned on the slide templates must be addressed using</a:t>
            </a:r>
            <a:endParaRPr lang="en-US" dirty="0"/>
          </a:p>
          <a:p>
            <a:pPr marL="557530" lvl="1" indent="-285750">
              <a:buFont typeface="Wingdings" panose="05000000000000000000" pitchFamily="2" charset="2"/>
              <a:buChar char="§"/>
            </a:pPr>
            <a:r>
              <a:rPr lang="en-US" dirty="0">
                <a:cs typeface="Arial"/>
              </a:rPr>
              <a:t>Text, or</a:t>
            </a:r>
          </a:p>
          <a:p>
            <a:pPr marL="557530" lvl="1" indent="-285750">
              <a:buFont typeface="Wingdings" panose="05000000000000000000" pitchFamily="2" charset="2"/>
              <a:buChar char="§"/>
            </a:pPr>
            <a:r>
              <a:rPr lang="en-US">
                <a:cs typeface="Arial"/>
              </a:rPr>
              <a:t>Visuals </a:t>
            </a:r>
            <a:r>
              <a:rPr lang="en-US" dirty="0">
                <a:cs typeface="Arial"/>
              </a:rPr>
              <a:t>(table, figure, diagram,….)</a:t>
            </a:r>
          </a:p>
          <a:p>
            <a:pPr marL="557530" lvl="1" indent="-285750">
              <a:buFont typeface="Wingdings" panose="05000000000000000000" pitchFamily="2" charset="2"/>
              <a:buChar char="§"/>
            </a:pPr>
            <a:endParaRPr lang="en-US" dirty="0">
              <a:cs typeface="Arial"/>
            </a:endParaRPr>
          </a:p>
          <a:p>
            <a:pPr marL="330518" indent="-285750"/>
            <a:r>
              <a:rPr lang="en-US" dirty="0">
                <a:cs typeface="Arial"/>
              </a:rPr>
              <a:t>Pitch duration:</a:t>
            </a:r>
          </a:p>
          <a:p>
            <a:pPr marL="557530" lvl="1" indent="-285750"/>
            <a:r>
              <a:rPr lang="en-US">
                <a:cs typeface="Arial"/>
              </a:rPr>
              <a:t>Presenting maximum 15 minutes</a:t>
            </a:r>
          </a:p>
          <a:p>
            <a:pPr marL="557530" lvl="1" indent="-285750"/>
            <a:r>
              <a:rPr lang="en-US">
                <a:cs typeface="Arial"/>
              </a:rPr>
              <a:t>Followed by Q&amp;A  15 minutes</a:t>
            </a:r>
          </a:p>
          <a:p>
            <a:pPr marL="387668" indent="-342900"/>
            <a:endParaRPr lang="en-US" dirty="0">
              <a:cs typeface="Arial"/>
            </a:endParaRPr>
          </a:p>
          <a:p>
            <a:pPr marL="387668" indent="-342900"/>
            <a:endParaRPr lang="en-US" dirty="0">
              <a:cs typeface="Arial"/>
            </a:endParaRPr>
          </a:p>
          <a:p>
            <a:pPr lvl="1" indent="-226695">
              <a:buFont typeface="Courier New" pitchFamily="2" charset="2"/>
              <a:buChar char="o"/>
            </a:pPr>
            <a:endParaRPr lang="en-US" dirty="0">
              <a:cs typeface="Arial"/>
            </a:endParaRPr>
          </a:p>
          <a:p>
            <a:pPr lvl="1" indent="-226695">
              <a:buFont typeface="Courier New" pitchFamily="2" charset="2"/>
              <a:buChar char="o"/>
            </a:pPr>
            <a:endParaRPr lang="en-US" dirty="0">
              <a:cs typeface="Arial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FBF0FB-B0D7-F533-92B1-E2231D30F883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888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748F29-6DEA-7756-4E64-0D77824E3D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B7AFA-1CAD-1E97-7609-CBA1D4A9D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8" y="234501"/>
            <a:ext cx="9696574" cy="881784"/>
          </a:xfrm>
        </p:spPr>
        <p:txBody>
          <a:bodyPr/>
          <a:lstStyle/>
          <a:p>
            <a:r>
              <a:rPr lang="en-US" dirty="0"/>
              <a:t>Project introduction and context</a:t>
            </a:r>
            <a:endParaRPr lang="nl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AAF23-42BF-46F0-8605-05790DC06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One-sentence summary</a:t>
            </a:r>
          </a:p>
          <a:p>
            <a:r>
              <a:rPr lang="en-US" i="1" dirty="0"/>
              <a:t>Scientific excellence: targets key gap beyond state-of-art</a:t>
            </a:r>
          </a:p>
          <a:p>
            <a:r>
              <a:rPr lang="en-US" i="1" dirty="0"/>
              <a:t>Flanders relevance: unlocks value for Flemish sectors/companies</a:t>
            </a:r>
          </a:p>
          <a:p>
            <a:endParaRPr lang="en-US" dirty="0"/>
          </a:p>
          <a:p>
            <a:r>
              <a:rPr lang="en-US" i="1" dirty="0"/>
              <a:t>Suggested visual: “Problem → Breakthrough → Flemish impact” chain</a:t>
            </a:r>
            <a:endParaRPr lang="nl-BE" i="1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E918AD-A707-B9A0-0592-1D264601F6D6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033163" y="1138492"/>
            <a:ext cx="9615546" cy="558217"/>
          </a:xfrm>
        </p:spPr>
        <p:txBody>
          <a:bodyPr/>
          <a:lstStyle/>
          <a:p>
            <a:r>
              <a:rPr lang="en-US"/>
              <a:t>[PROJECT ACRONYM]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09087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4E633-6773-F73D-2672-B8059EEC4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7" y="234501"/>
            <a:ext cx="10286883" cy="881784"/>
          </a:xfrm>
        </p:spPr>
        <p:txBody>
          <a:bodyPr/>
          <a:lstStyle/>
          <a:p>
            <a:r>
              <a:rPr lang="en-US" dirty="0"/>
              <a:t>General objective and fit with the </a:t>
            </a:r>
            <a:r>
              <a:rPr lang="en-US" dirty="0" err="1"/>
              <a:t>MateriNex</a:t>
            </a:r>
            <a:r>
              <a:rPr lang="en-US" dirty="0"/>
              <a:t> 2026 </a:t>
            </a:r>
            <a:r>
              <a:rPr lang="en-US" dirty="0" err="1"/>
              <a:t>cSBO</a:t>
            </a:r>
            <a:r>
              <a:rPr lang="en-US" dirty="0"/>
              <a:t> call</a:t>
            </a:r>
            <a:endParaRPr lang="nl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A956D-C4C9-A064-B19B-509B7D8514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Fit with </a:t>
            </a:r>
            <a:r>
              <a:rPr lang="en-US" i="1" dirty="0" err="1"/>
              <a:t>MateriNex</a:t>
            </a:r>
            <a:r>
              <a:rPr lang="en-US" i="1" dirty="0"/>
              <a:t>/</a:t>
            </a:r>
            <a:r>
              <a:rPr lang="en-US" i="1" dirty="0" err="1"/>
              <a:t>cSBO</a:t>
            </a:r>
            <a:r>
              <a:rPr lang="en-US" i="1" dirty="0"/>
              <a:t>: addresses call scope points</a:t>
            </a:r>
          </a:p>
          <a:p>
            <a:r>
              <a:rPr lang="en-US" i="1" dirty="0"/>
              <a:t>General project objective: summarize consortium objective</a:t>
            </a:r>
          </a:p>
          <a:p>
            <a:r>
              <a:rPr lang="en-US" i="1" dirty="0"/>
              <a:t>Expected target/use: product/process/service innovation</a:t>
            </a:r>
          </a:p>
          <a:p>
            <a:endParaRPr lang="en-US" dirty="0"/>
          </a:p>
          <a:p>
            <a:r>
              <a:rPr lang="en-US" i="1" dirty="0"/>
              <a:t>Suggested visual: “Call scope → Project objective → Expected target/use”</a:t>
            </a:r>
            <a:endParaRPr lang="nl-BE" i="1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4D5257-225D-31DC-6468-4126BFFEDF78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033163" y="1138492"/>
            <a:ext cx="9615546" cy="558217"/>
          </a:xfrm>
        </p:spPr>
        <p:txBody>
          <a:bodyPr/>
          <a:lstStyle/>
          <a:p>
            <a:r>
              <a:rPr lang="en-US"/>
              <a:t>[PROJECT ACRONYM]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08776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FCE488-F0BD-0075-18F6-9D33AAE97D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62337-3D98-BB04-EDBB-C315E7D7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7" y="234501"/>
            <a:ext cx="10286883" cy="881784"/>
          </a:xfrm>
        </p:spPr>
        <p:txBody>
          <a:bodyPr/>
          <a:lstStyle/>
          <a:p>
            <a:r>
              <a:rPr lang="nl-BE"/>
              <a:t>Scientific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8428D-B02C-CD40-7B09-51F33A79C0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Knowledge gap: current state-of-art limits</a:t>
            </a:r>
          </a:p>
          <a:p>
            <a:r>
              <a:rPr lang="en-US" i="1" dirty="0"/>
              <a:t>Scientific excellence: expected advances in understanding/measurement/design rules</a:t>
            </a:r>
          </a:p>
          <a:p>
            <a:r>
              <a:rPr lang="en-US" i="1" dirty="0"/>
              <a:t>Novelty &amp; ambition: new mechanism/method/model/material vs state-of-art</a:t>
            </a:r>
          </a:p>
          <a:p>
            <a:endParaRPr lang="en-US" dirty="0"/>
          </a:p>
          <a:p>
            <a:r>
              <a:rPr lang="en-US" i="1" dirty="0"/>
              <a:t>Suggested visual: “State-of-the-art vs proposed advances” comparison table</a:t>
            </a:r>
            <a:endParaRPr lang="nl-BE" i="1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B75410-7AF7-5DA3-FB38-3B335794CBF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033163" y="1138492"/>
            <a:ext cx="9615546" cy="558217"/>
          </a:xfrm>
        </p:spPr>
        <p:txBody>
          <a:bodyPr/>
          <a:lstStyle/>
          <a:p>
            <a:r>
              <a:rPr lang="en-US"/>
              <a:t>[PROJECT ACRONYM]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62990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E8108F-AD28-B0D4-FA7B-B028AFDA0C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606C7-07EF-937B-1D78-79EFFAD31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7" y="234501"/>
            <a:ext cx="10286883" cy="881784"/>
          </a:xfrm>
        </p:spPr>
        <p:txBody>
          <a:bodyPr/>
          <a:lstStyle/>
          <a:p>
            <a:r>
              <a:rPr lang="nl-BE" dirty="0" err="1"/>
              <a:t>Methodology</a:t>
            </a:r>
            <a:r>
              <a:rPr lang="nl-BE" dirty="0"/>
              <a:t> &amp; </a:t>
            </a:r>
            <a:r>
              <a:rPr lang="nl-BE" dirty="0" err="1"/>
              <a:t>risks</a:t>
            </a:r>
            <a:endParaRPr lang="nl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61BAA-39E9-5E49-261D-B610FD6AD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Approach: methodology/research design</a:t>
            </a:r>
          </a:p>
          <a:p>
            <a:r>
              <a:rPr lang="en-US" i="1" dirty="0"/>
              <a:t>Milestones and go/no-go decisions</a:t>
            </a:r>
          </a:p>
          <a:p>
            <a:r>
              <a:rPr lang="en-US" i="1" dirty="0"/>
              <a:t>Key risks</a:t>
            </a:r>
          </a:p>
          <a:p>
            <a:endParaRPr lang="en-US" dirty="0"/>
          </a:p>
          <a:p>
            <a:r>
              <a:rPr lang="en-US" i="1" dirty="0"/>
              <a:t>Suggested visual: PERT-chart or alternative (simple </a:t>
            </a:r>
            <a:r>
              <a:rPr lang="en-US" i="1"/>
              <a:t>Gantt-chart, …)</a:t>
            </a:r>
            <a:endParaRPr lang="nl-BE" i="1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E4A877-CA7F-BB05-65C4-F80F15F7C836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033163" y="1138492"/>
            <a:ext cx="9615546" cy="558217"/>
          </a:xfrm>
        </p:spPr>
        <p:txBody>
          <a:bodyPr/>
          <a:lstStyle/>
          <a:p>
            <a:r>
              <a:rPr lang="en-US"/>
              <a:t>[PROJECT ACRONYM]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71314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69BC80-ADBF-4CFB-399B-121500254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0612C-5EA3-F0E4-3FE8-2BD519A0F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7" y="234501"/>
            <a:ext cx="10286883" cy="881784"/>
          </a:xfrm>
        </p:spPr>
        <p:txBody>
          <a:bodyPr/>
          <a:lstStyle/>
          <a:p>
            <a:r>
              <a:rPr lang="en-US" dirty="0"/>
              <a:t>Potential impact and industrial relevance for Flanders</a:t>
            </a:r>
            <a:endParaRPr lang="nl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7BCC6-2751-FA00-58C0-7ED368C1E1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Industrial pain addressed: issues/difficulties for companies</a:t>
            </a:r>
          </a:p>
          <a:p>
            <a:r>
              <a:rPr lang="en-US" i="1" dirty="0"/>
              <a:t>Target sectors/applications: sectors with value chain position (upstream/downstream)</a:t>
            </a:r>
          </a:p>
          <a:p>
            <a:r>
              <a:rPr lang="en-US" i="1" dirty="0"/>
              <a:t>Economic benefit: improves (</a:t>
            </a:r>
            <a:r>
              <a:rPr lang="en-US" i="1"/>
              <a:t>KPI) → </a:t>
            </a:r>
            <a:r>
              <a:rPr lang="en-US" i="1" dirty="0"/>
              <a:t>reduces (cost/risk) → enables (market)</a:t>
            </a:r>
          </a:p>
          <a:p>
            <a:endParaRPr lang="en-US" dirty="0"/>
          </a:p>
          <a:p>
            <a:r>
              <a:rPr lang="en-US" i="1" dirty="0"/>
              <a:t>Suggested visual: “</a:t>
            </a:r>
            <a:r>
              <a:rPr lang="en-US" i="1" dirty="0" err="1"/>
              <a:t>Valorisation</a:t>
            </a:r>
            <a:r>
              <a:rPr lang="en-US" i="1" dirty="0"/>
              <a:t> map” (actors → steps → benefits)</a:t>
            </a:r>
            <a:endParaRPr lang="nl-BE" i="1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ABEF3A-75A2-34AC-534E-5AFA70806F06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033163" y="1138492"/>
            <a:ext cx="9615546" cy="558217"/>
          </a:xfrm>
        </p:spPr>
        <p:txBody>
          <a:bodyPr/>
          <a:lstStyle/>
          <a:p>
            <a:r>
              <a:rPr lang="en-US"/>
              <a:t>[PROJECT ACRONYM]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69473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8D2410-BEA4-1684-BE19-B58B26D7C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297B2-2F26-468A-7688-11F040668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7" y="234501"/>
            <a:ext cx="10286883" cy="881784"/>
          </a:xfrm>
        </p:spPr>
        <p:txBody>
          <a:bodyPr/>
          <a:lstStyle/>
          <a:p>
            <a:r>
              <a:rPr lang="en-US"/>
              <a:t>Research partners and their contribution</a:t>
            </a:r>
            <a:endParaRPr lang="nl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2E027-897F-9CB3-EE88-B22FE6AC2D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KI1: [expertise] → leads [workstream/output]</a:t>
            </a:r>
          </a:p>
          <a:p>
            <a:r>
              <a:rPr lang="en-US" i="1" dirty="0"/>
              <a:t>KI2: [expertise] → leads [workstream/output]</a:t>
            </a:r>
          </a:p>
          <a:p>
            <a:r>
              <a:rPr lang="en-US" i="1" dirty="0"/>
              <a:t>KI3: [expertise] → leads [workstream/output]</a:t>
            </a:r>
          </a:p>
          <a:p>
            <a:r>
              <a:rPr lang="en-US" i="1" dirty="0"/>
              <a:t>KI4: [expertise] → leads [workstream/output]</a:t>
            </a:r>
          </a:p>
          <a:p>
            <a:endParaRPr lang="en-US" dirty="0"/>
          </a:p>
          <a:p>
            <a:r>
              <a:rPr lang="en-US" i="1" dirty="0"/>
              <a:t>Suggested visual: Consortium map (partners ↔ workstreams)</a:t>
            </a:r>
            <a:endParaRPr lang="nl-BE" i="1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6D6E4D-DC7D-7908-D9FE-D8180A555A66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033163" y="1138492"/>
            <a:ext cx="9615546" cy="558217"/>
          </a:xfrm>
        </p:spPr>
        <p:txBody>
          <a:bodyPr/>
          <a:lstStyle/>
          <a:p>
            <a:r>
              <a:rPr lang="en-US"/>
              <a:t>[PROJECT ACRONYM]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94259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1BA7AA-0792-AA67-CDA7-5AD3BAE98B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4619F-F148-5178-979B-AA6A10E52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157" y="234501"/>
            <a:ext cx="10286883" cy="881784"/>
          </a:xfrm>
        </p:spPr>
        <p:txBody>
          <a:bodyPr/>
          <a:lstStyle/>
          <a:p>
            <a:r>
              <a:rPr lang="en-US" dirty="0"/>
              <a:t>Budget estimation and duration</a:t>
            </a:r>
            <a:endParaRPr lang="nl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2D6610-DD10-0B01-08FF-41AAA08D57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Budget estimation and required duration </a:t>
            </a:r>
          </a:p>
          <a:p>
            <a:r>
              <a:rPr lang="en-US" i="1" dirty="0"/>
              <a:t>Effort split: KI1 [PM], KI2 [PM], KI3 [PM], KI4 [PM]</a:t>
            </a:r>
          </a:p>
          <a:p>
            <a:pPr marL="0" indent="0">
              <a:buNone/>
            </a:pPr>
            <a:endParaRPr lang="en-US" i="1" dirty="0"/>
          </a:p>
          <a:p>
            <a:r>
              <a:rPr lang="en-US" i="1"/>
              <a:t>Suggested </a:t>
            </a:r>
            <a:r>
              <a:rPr lang="en-US" i="1" dirty="0"/>
              <a:t>visual: Budget/effort pie</a:t>
            </a:r>
            <a:endParaRPr lang="nl-BE" i="1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A65F1A-5141-0435-CDA4-E02339FE7E73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033163" y="1138492"/>
            <a:ext cx="9615546" cy="558217"/>
          </a:xfrm>
        </p:spPr>
        <p:txBody>
          <a:bodyPr/>
          <a:lstStyle/>
          <a:p>
            <a:r>
              <a:rPr lang="en-US" dirty="0"/>
              <a:t>[PROJECT ACRONYM]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001414694"/>
      </p:ext>
    </p:extLst>
  </p:cSld>
  <p:clrMapOvr>
    <a:masterClrMapping/>
  </p:clrMapOvr>
</p:sld>
</file>

<file path=ppt/theme/theme1.xml><?xml version="1.0" encoding="utf-8"?>
<a:theme xmlns:a="http://schemas.openxmlformats.org/drawingml/2006/main" name="VITO_2022">
  <a:themeElements>
    <a:clrScheme name="VITO 2022">
      <a:dk1>
        <a:srgbClr val="000000"/>
      </a:dk1>
      <a:lt1>
        <a:srgbClr val="FFFFFF"/>
      </a:lt1>
      <a:dk2>
        <a:srgbClr val="788EFE"/>
      </a:dk2>
      <a:lt2>
        <a:srgbClr val="E7E6E6"/>
      </a:lt2>
      <a:accent1>
        <a:srgbClr val="002E56"/>
      </a:accent1>
      <a:accent2>
        <a:srgbClr val="E72C43"/>
      </a:accent2>
      <a:accent3>
        <a:srgbClr val="FF6700"/>
      </a:accent3>
      <a:accent4>
        <a:srgbClr val="F9CB1F"/>
      </a:accent4>
      <a:accent5>
        <a:srgbClr val="41D9F9"/>
      </a:accent5>
      <a:accent6>
        <a:srgbClr val="15EA75"/>
      </a:accent6>
      <a:hlink>
        <a:srgbClr val="788EFE"/>
      </a:hlink>
      <a:folHlink>
        <a:srgbClr val="969597"/>
      </a:folHlink>
    </a:clrScheme>
    <a:fontScheme name="VITO_202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41DFF9"/>
        </a:solidFill>
        <a:ln>
          <a:noFill/>
        </a:ln>
      </a:spPr>
      <a:bodyPr rtlCol="0" anchor="ctr"/>
      <a:lstStyle>
        <a:defPPr algn="ctr">
          <a:spcBef>
            <a:spcPts val="600"/>
          </a:spcBef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spcBef>
            <a:spcPts val="600"/>
          </a:spcBef>
          <a:defRPr dirty="0" err="1" smtClean="0">
            <a:solidFill>
              <a:schemeClr val="accent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FA6B9C90-B1F5-4D1B-9243-0CBE9E2A8628}" vid="{D3870C17-DF69-4A6B-945E-B67DBF15B9B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eb07bfc-aa36-4b0f-8c28-e706763b9ebb" xsi:nil="true"/>
    <lcf76f155ced4ddcb4097134ff3c332f xmlns="cb7a68cc-ca16-486e-a337-006c8cdc6ac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726E38B4342F48B1A71759AC2BDF84" ma:contentTypeVersion="14" ma:contentTypeDescription="Create a new document." ma:contentTypeScope="" ma:versionID="b814247a9b6f1c3d9c37126180197bdb">
  <xsd:schema xmlns:xsd="http://www.w3.org/2001/XMLSchema" xmlns:xs="http://www.w3.org/2001/XMLSchema" xmlns:p="http://schemas.microsoft.com/office/2006/metadata/properties" xmlns:ns2="cb7a68cc-ca16-486e-a337-006c8cdc6ac7" xmlns:ns3="2eb07bfc-aa36-4b0f-8c28-e706763b9ebb" targetNamespace="http://schemas.microsoft.com/office/2006/metadata/properties" ma:root="true" ma:fieldsID="3ab761614af34b9c640a28b32de71187" ns2:_="" ns3:_="">
    <xsd:import namespace="cb7a68cc-ca16-486e-a337-006c8cdc6ac7"/>
    <xsd:import namespace="2eb07bfc-aa36-4b0f-8c28-e706763b9e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7a68cc-ca16-486e-a337-006c8cdc6a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c20e29d-4d9b-411e-9260-307e9281c9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b07bfc-aa36-4b0f-8c28-e706763b9eb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a06a6f7-98a4-4c54-b99e-b80b67f66be0}" ma:internalName="TaxCatchAll" ma:showField="CatchAllData" ma:web="2eb07bfc-aa36-4b0f-8c28-e706763b9e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B0D60E9-B5E3-486E-B208-23540D622E5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AE7519D-246C-4A4F-B016-A1989C3360DF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  <ds:schemaRef ds:uri="cb7a68cc-ca16-486e-a337-006c8cdc6ac7"/>
    <ds:schemaRef ds:uri="http://purl.org/dc/elements/1.1/"/>
    <ds:schemaRef ds:uri="http://schemas.microsoft.com/office/infopath/2007/PartnerControls"/>
    <ds:schemaRef ds:uri="http://purl.org/dc/dcmitype/"/>
    <ds:schemaRef ds:uri="2eb07bfc-aa36-4b0f-8c28-e706763b9ebb"/>
  </ds:schemaRefs>
</ds:datastoreItem>
</file>

<file path=customXml/itemProps3.xml><?xml version="1.0" encoding="utf-8"?>
<ds:datastoreItem xmlns:ds="http://schemas.openxmlformats.org/officeDocument/2006/customXml" ds:itemID="{728FBFF8-97A2-419A-8D61-2DAA59BA11A8}">
  <ds:schemaRefs>
    <ds:schemaRef ds:uri="2eb07bfc-aa36-4b0f-8c28-e706763b9ebb"/>
    <ds:schemaRef ds:uri="cb7a68cc-ca16-486e-a337-006c8cdc6ac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9e2777ed-8237-4ab9-9278-2c144d6f6da3}" enabled="0" method="" siteId="{9e2777ed-8237-4ab9-9278-2c144d6f6da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2022_VITO_ppt_16-9</Template>
  <TotalTime>9887</TotalTime>
  <Words>449</Words>
  <Application>Microsoft Office PowerPoint</Application>
  <PresentationFormat>Widescreen</PresentationFormat>
  <Paragraphs>72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Courier New</vt:lpstr>
      <vt:lpstr>System Font Regular</vt:lpstr>
      <vt:lpstr>Wingdings</vt:lpstr>
      <vt:lpstr>VITO_2022</vt:lpstr>
      <vt:lpstr>Pitch for cSBO project proposal [ACRONYM] </vt:lpstr>
      <vt:lpstr>Instructions</vt:lpstr>
      <vt:lpstr>Project introduction and context</vt:lpstr>
      <vt:lpstr>General objective and fit with the MateriNex 2026 cSBO call</vt:lpstr>
      <vt:lpstr>Scientific objectives</vt:lpstr>
      <vt:lpstr>Methodology &amp; risks</vt:lpstr>
      <vt:lpstr>Potential impact and industrial relevance for Flanders</vt:lpstr>
      <vt:lpstr>Research partners and their contribution</vt:lpstr>
      <vt:lpstr>Budget estimation and duration</vt:lpstr>
      <vt:lpstr>Thank you for joining us today! </vt:lpstr>
    </vt:vector>
  </TitlesOfParts>
  <Company>VITO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 Van Ginneken</dc:creator>
  <cp:lastModifiedBy>Greta Boonen</cp:lastModifiedBy>
  <cp:revision>43</cp:revision>
  <dcterms:created xsi:type="dcterms:W3CDTF">2024-05-30T08:11:57Z</dcterms:created>
  <dcterms:modified xsi:type="dcterms:W3CDTF">2026-03-25T12:08:45Z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0x01010059726E38B4342F48B1A71759AC2BDF84</vt:lpwstr>
  </property>
  <property fmtid="{D5CDD505-2E9C-101B-9397-08002B2CF9AE}" pid="3" name="MediaServiceImageTags">
    <vt:lpwstr/>
  </property>
</Properties>
</file>